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0" r:id="rId3"/>
    <p:sldId id="266" r:id="rId4"/>
    <p:sldId id="261" r:id="rId5"/>
    <p:sldId id="263" r:id="rId6"/>
    <p:sldId id="269" r:id="rId7"/>
    <p:sldId id="262" r:id="rId8"/>
    <p:sldId id="264" r:id="rId9"/>
    <p:sldId id="268" r:id="rId10"/>
    <p:sldId id="267" r:id="rId11"/>
  </p:sldIdLst>
  <p:sldSz cx="9144000" cy="6858000" type="screen4x3"/>
  <p:notesSz cx="6858000" cy="9144000"/>
  <p:embeddedFontLst>
    <p:embeddedFont>
      <p:font typeface="08서울남산체 B" panose="02020603020101020101" pitchFamily="18" charset="-127"/>
      <p:regular r:id="rId12"/>
    </p:embeddedFont>
    <p:embeddedFont>
      <p:font typeface="08서울남산체 EB" panose="02020603020101020101" pitchFamily="18" charset="-127"/>
      <p:regular r:id="rId13"/>
    </p:embeddedFont>
    <p:embeddedFont>
      <p:font typeface="08서울남산체 L" panose="02020603020101020101" pitchFamily="18" charset="-127"/>
      <p:regular r:id="rId14"/>
    </p:embeddedFont>
    <p:embeddedFont>
      <p:font typeface="08서울남산체 M" panose="02020603020101020101" pitchFamily="18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김포평화제목" panose="020005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C4054"/>
    <a:srgbClr val="00B0F0"/>
    <a:srgbClr val="FFCC00"/>
    <a:srgbClr val="9BD1E9"/>
    <a:srgbClr val="9AD5EA"/>
    <a:srgbClr val="FFFA9C"/>
    <a:srgbClr val="F58895"/>
    <a:srgbClr val="8628A0"/>
    <a:srgbClr val="A9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3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2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6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8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2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3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7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9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0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86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7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8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80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2" r="17663"/>
          <a:stretch/>
        </p:blipFill>
        <p:spPr>
          <a:xfrm>
            <a:off x="1" y="6697682"/>
            <a:ext cx="7528956" cy="1603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1" b="96710"/>
          <a:stretch/>
        </p:blipFill>
        <p:spPr>
          <a:xfrm>
            <a:off x="8098971" y="0"/>
            <a:ext cx="1045028" cy="2256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5" r="24805" b="98095"/>
          <a:stretch/>
        </p:blipFill>
        <p:spPr>
          <a:xfrm>
            <a:off x="2232561" y="0"/>
            <a:ext cx="4643252" cy="1306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0008-6FDF-456E-ACEA-1FB2BC4B6663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3CE53-F710-4514-82CC-339F6947047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9" t="92639"/>
          <a:stretch/>
        </p:blipFill>
        <p:spPr>
          <a:xfrm>
            <a:off x="7496175" y="6353175"/>
            <a:ext cx="1647824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1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kogl.or.k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7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25.sv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" Type="http://schemas.openxmlformats.org/officeDocument/2006/relationships/image" Target="../media/image61.png"/><Relationship Id="rId21" Type="http://schemas.openxmlformats.org/officeDocument/2006/relationships/image" Target="../media/image78.png"/><Relationship Id="rId7" Type="http://schemas.openxmlformats.org/officeDocument/2006/relationships/image" Target="../media/image43.pn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5" Type="http://schemas.openxmlformats.org/officeDocument/2006/relationships/image" Target="../media/image82.svg"/><Relationship Id="rId2" Type="http://schemas.openxmlformats.org/officeDocument/2006/relationships/image" Target="../media/image60.png"/><Relationship Id="rId16" Type="http://schemas.openxmlformats.org/officeDocument/2006/relationships/image" Target="../media/image73.pn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svg"/><Relationship Id="rId24" Type="http://schemas.openxmlformats.org/officeDocument/2006/relationships/image" Target="../media/image81.png"/><Relationship Id="rId5" Type="http://schemas.openxmlformats.org/officeDocument/2006/relationships/image" Target="../media/image63.png"/><Relationship Id="rId15" Type="http://schemas.openxmlformats.org/officeDocument/2006/relationships/image" Target="../media/image72.svg"/><Relationship Id="rId23" Type="http://schemas.openxmlformats.org/officeDocument/2006/relationships/image" Target="../media/image80.svg"/><Relationship Id="rId10" Type="http://schemas.openxmlformats.org/officeDocument/2006/relationships/image" Target="../media/image67.png"/><Relationship Id="rId19" Type="http://schemas.openxmlformats.org/officeDocument/2006/relationships/image" Target="../media/image76.svg"/><Relationship Id="rId4" Type="http://schemas.openxmlformats.org/officeDocument/2006/relationships/image" Target="../media/image62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solidFill>
            <a:srgbClr val="181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5" r="24805" b="98095"/>
          <a:stretch/>
        </p:blipFill>
        <p:spPr>
          <a:xfrm>
            <a:off x="2232561" y="0"/>
            <a:ext cx="4643252" cy="130629"/>
          </a:xfrm>
          <a:prstGeom prst="rect">
            <a:avLst/>
          </a:prstGeom>
        </p:spPr>
      </p:pic>
      <p:pic>
        <p:nvPicPr>
          <p:cNvPr id="1978" name="불꽃"/>
          <p:cNvPicPr>
            <a:picLocks noChangeAspect="1"/>
          </p:cNvPicPr>
          <p:nvPr/>
        </p:nvPicPr>
        <p:blipFill rotWithShape="1">
          <a:blip r:embed="rId3"/>
          <a:srcRect r="79030" b="7031"/>
          <a:stretch/>
        </p:blipFill>
        <p:spPr>
          <a:xfrm>
            <a:off x="417216" y="2350844"/>
            <a:ext cx="1742510" cy="2726253"/>
          </a:xfrm>
          <a:prstGeom prst="rect">
            <a:avLst/>
          </a:prstGeom>
        </p:spPr>
      </p:pic>
      <p:pic>
        <p:nvPicPr>
          <p:cNvPr id="25" name="불꽃">
            <a:extLst>
              <a:ext uri="{FF2B5EF4-FFF2-40B4-BE49-F238E27FC236}">
                <a16:creationId xmlns:a16="http://schemas.microsoft.com/office/drawing/2014/main" id="{6E8ED7EC-ACBB-4842-BE90-39C22C68F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0" t="16" r="68236" b="70287"/>
          <a:stretch/>
        </p:blipFill>
        <p:spPr>
          <a:xfrm>
            <a:off x="2142308" y="2351314"/>
            <a:ext cx="914401" cy="870857"/>
          </a:xfrm>
          <a:prstGeom prst="rect">
            <a:avLst/>
          </a:prstGeom>
        </p:spPr>
      </p:pic>
      <p:pic>
        <p:nvPicPr>
          <p:cNvPr id="26" name="불꽃">
            <a:extLst>
              <a:ext uri="{FF2B5EF4-FFF2-40B4-BE49-F238E27FC236}">
                <a16:creationId xmlns:a16="http://schemas.microsoft.com/office/drawing/2014/main" id="{5F0A8ECD-EDD0-471F-ACDA-E71524761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5" t="30010" r="69389" b="22474"/>
          <a:stretch/>
        </p:blipFill>
        <p:spPr>
          <a:xfrm>
            <a:off x="2151017" y="3230880"/>
            <a:ext cx="809897" cy="1393371"/>
          </a:xfrm>
          <a:prstGeom prst="rect">
            <a:avLst/>
          </a:prstGeom>
        </p:spPr>
      </p:pic>
      <p:pic>
        <p:nvPicPr>
          <p:cNvPr id="27" name="불꽃">
            <a:extLst>
              <a:ext uri="{FF2B5EF4-FFF2-40B4-BE49-F238E27FC236}">
                <a16:creationId xmlns:a16="http://schemas.microsoft.com/office/drawing/2014/main" id="{B52EC26B-F72F-444F-9758-CA494032A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9" t="12192" r="57441" b="53953"/>
          <a:stretch/>
        </p:blipFill>
        <p:spPr>
          <a:xfrm>
            <a:off x="3082834" y="2708366"/>
            <a:ext cx="870857" cy="992777"/>
          </a:xfrm>
          <a:prstGeom prst="rect">
            <a:avLst/>
          </a:prstGeom>
        </p:spPr>
      </p:pic>
      <p:pic>
        <p:nvPicPr>
          <p:cNvPr id="28" name="불꽃">
            <a:extLst>
              <a:ext uri="{FF2B5EF4-FFF2-40B4-BE49-F238E27FC236}">
                <a16:creationId xmlns:a16="http://schemas.microsoft.com/office/drawing/2014/main" id="{E5F713EA-FED5-47CA-8E5D-19361D825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64" t="8034" r="48218" b="67020"/>
          <a:stretch/>
        </p:blipFill>
        <p:spPr>
          <a:xfrm>
            <a:off x="3962400" y="2586446"/>
            <a:ext cx="757646" cy="731520"/>
          </a:xfrm>
          <a:prstGeom prst="rect">
            <a:avLst/>
          </a:prstGeom>
        </p:spPr>
      </p:pic>
      <p:pic>
        <p:nvPicPr>
          <p:cNvPr id="30" name="불꽃">
            <a:extLst>
              <a:ext uri="{FF2B5EF4-FFF2-40B4-BE49-F238E27FC236}">
                <a16:creationId xmlns:a16="http://schemas.microsoft.com/office/drawing/2014/main" id="{4175C5AD-B526-4741-A0DF-764010FB0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31" t="45156" r="53773" b="49201"/>
          <a:stretch/>
        </p:blipFill>
        <p:spPr>
          <a:xfrm>
            <a:off x="4084320" y="3675017"/>
            <a:ext cx="174171" cy="165464"/>
          </a:xfrm>
          <a:prstGeom prst="rect">
            <a:avLst/>
          </a:prstGeom>
        </p:spPr>
      </p:pic>
      <p:pic>
        <p:nvPicPr>
          <p:cNvPr id="31" name="불꽃">
            <a:extLst>
              <a:ext uri="{FF2B5EF4-FFF2-40B4-BE49-F238E27FC236}">
                <a16:creationId xmlns:a16="http://schemas.microsoft.com/office/drawing/2014/main" id="{B590E354-01E3-42B0-9CD2-5E1B11BF7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42" t="38919" r="49162" b="56032"/>
          <a:stretch/>
        </p:blipFill>
        <p:spPr>
          <a:xfrm>
            <a:off x="4467496" y="3492136"/>
            <a:ext cx="174173" cy="148047"/>
          </a:xfrm>
          <a:prstGeom prst="rect">
            <a:avLst/>
          </a:prstGeom>
        </p:spPr>
      </p:pic>
      <p:pic>
        <p:nvPicPr>
          <p:cNvPr id="32" name="불꽃">
            <a:extLst>
              <a:ext uri="{FF2B5EF4-FFF2-40B4-BE49-F238E27FC236}">
                <a16:creationId xmlns:a16="http://schemas.microsoft.com/office/drawing/2014/main" id="{559A515E-13B8-4CB6-90FE-40D84B09A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91" t="4471" r="28411" b="40589"/>
          <a:stretch/>
        </p:blipFill>
        <p:spPr>
          <a:xfrm>
            <a:off x="4737463" y="2481942"/>
            <a:ext cx="1628504" cy="1611087"/>
          </a:xfrm>
          <a:prstGeom prst="rect">
            <a:avLst/>
          </a:prstGeom>
        </p:spPr>
      </p:pic>
      <p:pic>
        <p:nvPicPr>
          <p:cNvPr id="33" name="불꽃">
            <a:extLst>
              <a:ext uri="{FF2B5EF4-FFF2-40B4-BE49-F238E27FC236}">
                <a16:creationId xmlns:a16="http://schemas.microsoft.com/office/drawing/2014/main" id="{1FEDD85E-E65A-416D-944A-F96654134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07" t="44265"/>
          <a:stretch/>
        </p:blipFill>
        <p:spPr>
          <a:xfrm>
            <a:off x="6217920" y="3648890"/>
            <a:ext cx="2508864" cy="1634383"/>
          </a:xfrm>
          <a:prstGeom prst="rect">
            <a:avLst/>
          </a:prstGeom>
        </p:spPr>
      </p:pic>
      <p:pic>
        <p:nvPicPr>
          <p:cNvPr id="34" name="불꽃">
            <a:extLst>
              <a:ext uri="{FF2B5EF4-FFF2-40B4-BE49-F238E27FC236}">
                <a16:creationId xmlns:a16="http://schemas.microsoft.com/office/drawing/2014/main" id="{E0E34BCC-8534-43FB-878E-6A68DEE00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72" t="9519" r="5250" b="56626"/>
          <a:stretch/>
        </p:blipFill>
        <p:spPr>
          <a:xfrm>
            <a:off x="6879771" y="2629989"/>
            <a:ext cx="1410790" cy="992778"/>
          </a:xfrm>
          <a:prstGeom prst="rect">
            <a:avLst/>
          </a:prstGeom>
        </p:spPr>
      </p:pic>
      <p:pic>
        <p:nvPicPr>
          <p:cNvPr id="1980" name="꼬리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31"/>
          <a:stretch/>
        </p:blipFill>
        <p:spPr>
          <a:xfrm>
            <a:off x="1034343" y="2952805"/>
            <a:ext cx="2807816" cy="2312126"/>
          </a:xfrm>
          <a:prstGeom prst="rect">
            <a:avLst/>
          </a:prstGeom>
        </p:spPr>
      </p:pic>
      <p:pic>
        <p:nvPicPr>
          <p:cNvPr id="1982" name="꼬리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1"/>
          <a:stretch/>
        </p:blipFill>
        <p:spPr>
          <a:xfrm flipH="1">
            <a:off x="4495340" y="3104267"/>
            <a:ext cx="3070060" cy="2312126"/>
          </a:xfrm>
          <a:prstGeom prst="rect">
            <a:avLst/>
          </a:prstGeom>
        </p:spPr>
      </p:pic>
      <p:sp>
        <p:nvSpPr>
          <p:cNvPr id="1983" name="직사각형 198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68" name="그룹 1567"/>
          <p:cNvGrpSpPr/>
          <p:nvPr/>
        </p:nvGrpSpPr>
        <p:grpSpPr>
          <a:xfrm>
            <a:off x="-1" y="622500"/>
            <a:ext cx="9144001" cy="2217765"/>
            <a:chOff x="-1" y="622500"/>
            <a:chExt cx="9144001" cy="2217765"/>
          </a:xfrm>
        </p:grpSpPr>
        <p:sp>
          <p:nvSpPr>
            <p:cNvPr id="1569" name="TextBox 1568"/>
            <p:cNvSpPr txBox="1"/>
            <p:nvPr/>
          </p:nvSpPr>
          <p:spPr>
            <a:xfrm>
              <a:off x="1050770" y="733550"/>
              <a:ext cx="37444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en-US" altLang="ko-KR" sz="4400" spc="-150" dirty="0">
                  <a:solidFill>
                    <a:srgbClr val="E0AEB4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BON VOYAGE!</a:t>
              </a:r>
              <a:endParaRPr lang="ko-KR" altLang="en-US" sz="4400" spc="-150" dirty="0">
                <a:solidFill>
                  <a:srgbClr val="E0AEB4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endParaRPr>
            </a:p>
          </p:txBody>
        </p:sp>
        <p:sp>
          <p:nvSpPr>
            <p:cNvPr id="1570" name="TextBox 1569"/>
            <p:cNvSpPr txBox="1"/>
            <p:nvPr/>
          </p:nvSpPr>
          <p:spPr>
            <a:xfrm>
              <a:off x="2382782" y="1085939"/>
              <a:ext cx="434766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en-US" altLang="ko-KR" sz="10800" spc="-150" dirty="0">
                  <a:solidFill>
                    <a:srgbClr val="EC4054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B</a:t>
              </a:r>
              <a:r>
                <a:rPr lang="en-US" altLang="ko-KR" sz="108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USAN</a:t>
              </a:r>
              <a:endParaRPr lang="ko-KR" altLang="en-US" sz="10800" spc="-15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571" name="TextBox 1570"/>
            <p:cNvSpPr txBox="1"/>
            <p:nvPr/>
          </p:nvSpPr>
          <p:spPr>
            <a:xfrm>
              <a:off x="6540139" y="2163185"/>
              <a:ext cx="1690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en-US" altLang="ko-KR" spc="-70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20.00.00 ~ 00.00</a:t>
              </a:r>
              <a:endParaRPr lang="ko-KR" altLang="en-US" spc="-7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572" name="양쪽 모서리가 둥근 사각형 1571"/>
            <p:cNvSpPr/>
            <p:nvPr/>
          </p:nvSpPr>
          <p:spPr>
            <a:xfrm rot="5400000">
              <a:off x="1266859" y="1083984"/>
              <a:ext cx="194239" cy="27279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F7D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73" name="직선 연결선 1572"/>
            <p:cNvCxnSpPr/>
            <p:nvPr/>
          </p:nvCxnSpPr>
          <p:spPr>
            <a:xfrm flipH="1">
              <a:off x="-1" y="2446020"/>
              <a:ext cx="2590801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4" name="직선 연결선 1573"/>
            <p:cNvCxnSpPr/>
            <p:nvPr/>
          </p:nvCxnSpPr>
          <p:spPr>
            <a:xfrm flipH="1">
              <a:off x="5302250" y="1098004"/>
              <a:ext cx="3841750" cy="0"/>
            </a:xfrm>
            <a:prstGeom prst="line">
              <a:avLst/>
            </a:prstGeom>
            <a:ln w="12700">
              <a:solidFill>
                <a:srgbClr val="FFFFFF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75" name="그림 157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25" t="9306" r="36458" b="85000"/>
            <a:stretch/>
          </p:blipFill>
          <p:spPr>
            <a:xfrm>
              <a:off x="5314951" y="638174"/>
              <a:ext cx="495300" cy="390525"/>
            </a:xfrm>
            <a:prstGeom prst="rect">
              <a:avLst/>
            </a:prstGeom>
          </p:spPr>
        </p:pic>
        <p:sp>
          <p:nvSpPr>
            <p:cNvPr id="1576" name="TextBox 1575"/>
            <p:cNvSpPr txBox="1"/>
            <p:nvPr/>
          </p:nvSpPr>
          <p:spPr>
            <a:xfrm>
              <a:off x="1090201" y="622500"/>
              <a:ext cx="17363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000">
                  <a:solidFill>
                    <a:srgbClr val="E0AEB4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김포평화제목체</a:t>
              </a:r>
              <a:r>
                <a:rPr lang="en-US" altLang="ko-KR" sz="1000" dirty="0">
                  <a:solidFill>
                    <a:srgbClr val="E0AEB4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 44pt</a:t>
              </a:r>
              <a:r>
                <a:rPr lang="ko-KR" altLang="en-US" sz="1000" dirty="0">
                  <a:solidFill>
                    <a:srgbClr val="E0AEB4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입니다</a:t>
              </a:r>
            </a:p>
          </p:txBody>
        </p:sp>
        <p:sp>
          <p:nvSpPr>
            <p:cNvPr id="1577" name="TextBox 1576"/>
            <p:cNvSpPr txBox="1"/>
            <p:nvPr/>
          </p:nvSpPr>
          <p:spPr>
            <a:xfrm>
              <a:off x="6558921" y="1398358"/>
              <a:ext cx="2236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서울남산체</a:t>
              </a:r>
              <a:r>
                <a:rPr lang="ko-KR" altLang="en-US" sz="12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EB 108pt</a:t>
              </a:r>
              <a:r>
                <a:rPr lang="ko-KR" altLang="en-US" sz="12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입니다</a:t>
              </a:r>
              <a:endParaRPr lang="en-US" altLang="ko-KR" sz="1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여행지명 또는 테마를 입력하세요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39" b="13472"/>
          <a:stretch/>
        </p:blipFill>
        <p:spPr>
          <a:xfrm>
            <a:off x="0" y="4190014"/>
            <a:ext cx="9143999" cy="180975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0" y="5712729"/>
            <a:ext cx="9143999" cy="1153659"/>
            <a:chOff x="0" y="5704340"/>
            <a:chExt cx="9143999" cy="11536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139"/>
            <a:stretch/>
          </p:blipFill>
          <p:spPr>
            <a:xfrm>
              <a:off x="0" y="5838824"/>
              <a:ext cx="9143999" cy="1019175"/>
            </a:xfrm>
            <a:prstGeom prst="rect">
              <a:avLst/>
            </a:prstGeom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3333750" y="5705705"/>
              <a:ext cx="2476500" cy="281475"/>
            </a:xfrm>
            <a:prstGeom prst="roundRect">
              <a:avLst>
                <a:gd name="adj" fmla="val 50000"/>
              </a:avLst>
            </a:prstGeom>
            <a:solidFill>
              <a:srgbClr val="EC4054"/>
            </a:solidFill>
            <a:ln w="38100">
              <a:noFill/>
            </a:ln>
            <a:effectLst>
              <a:outerShdw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5501" y="5704340"/>
              <a:ext cx="2073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r>
                <a:rPr lang="en-US" altLang="ko-KR" sz="1200" spc="300" dirty="0">
                  <a:solidFill>
                    <a:schemeClr val="bg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 Travel Photobook</a:t>
              </a:r>
              <a:endParaRPr lang="ko-KR" altLang="en-US" sz="1200" spc="3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29206" y="6781799"/>
              <a:ext cx="8885588" cy="0"/>
            </a:xfrm>
            <a:prstGeom prst="line">
              <a:avLst/>
            </a:prstGeom>
            <a:ln w="12700">
              <a:solidFill>
                <a:srgbClr val="F5889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9" t="92639"/>
          <a:stretch/>
        </p:blipFill>
        <p:spPr>
          <a:xfrm>
            <a:off x="3538470" y="6073699"/>
            <a:ext cx="2100614" cy="64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56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181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5" r="24805" b="98095"/>
          <a:stretch/>
        </p:blipFill>
        <p:spPr>
          <a:xfrm>
            <a:off x="2232561" y="0"/>
            <a:ext cx="4643252" cy="130629"/>
          </a:xfrm>
          <a:prstGeom prst="rect">
            <a:avLst/>
          </a:prstGeom>
        </p:spPr>
      </p:pic>
      <p:pic>
        <p:nvPicPr>
          <p:cNvPr id="1978" name="불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16" y="496569"/>
            <a:ext cx="8309568" cy="2932430"/>
          </a:xfrm>
          <a:prstGeom prst="rect">
            <a:avLst/>
          </a:prstGeom>
        </p:spPr>
      </p:pic>
      <p:sp>
        <p:nvSpPr>
          <p:cNvPr id="1570" name="TextBox 1569"/>
          <p:cNvSpPr txBox="1"/>
          <p:nvPr/>
        </p:nvSpPr>
        <p:spPr>
          <a:xfrm>
            <a:off x="2474311" y="2530035"/>
            <a:ext cx="4195379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r>
              <a:rPr lang="ko-KR" altLang="en-US" sz="7200" spc="-150" dirty="0">
                <a:solidFill>
                  <a:srgbClr val="FFFA9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감사합니다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29206" y="6790188"/>
            <a:ext cx="8885588" cy="0"/>
          </a:xfrm>
          <a:prstGeom prst="line">
            <a:avLst/>
          </a:prstGeom>
          <a:ln w="12700">
            <a:solidFill>
              <a:srgbClr val="F588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59390" y="4960097"/>
            <a:ext cx="6069290" cy="1754549"/>
            <a:chOff x="159390" y="411061"/>
            <a:chExt cx="6069290" cy="1754549"/>
          </a:xfrm>
        </p:grpSpPr>
        <p:sp>
          <p:nvSpPr>
            <p:cNvPr id="12" name="TextBox 11"/>
            <p:cNvSpPr txBox="1"/>
            <p:nvPr/>
          </p:nvSpPr>
          <p:spPr>
            <a:xfrm>
              <a:off x="159390" y="411061"/>
              <a:ext cx="5147563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안심글꼴 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PPT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공공저작물이며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공공안심글꼴을 활용해서 제작되었습니다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따라서 아래와 같이 출처표시를 하고 사용해야 합니다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390" y="1667012"/>
              <a:ext cx="6069290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공공누리 홈페이지에서 이미지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글꼴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음원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3D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 다양한 공공저작물을 </a:t>
              </a:r>
              <a:r>
                <a:rPr lang="ko-KR" altLang="en-US" sz="11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내려받아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사용하세요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/>
                </a:rPr>
                <a:t>www.kogl.or.kr</a:t>
              </a:r>
              <a:endPara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9390" y="937470"/>
              <a:ext cx="1457450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안심글꼴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PPT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 </a:t>
              </a:r>
              <a:r>
                <a:rPr lang="en-US" altLang="ko-KR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한국문화정보원</a:t>
              </a:r>
              <a:endPara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41127" y="937470"/>
              <a:ext cx="2375971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공공안심글꼴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무료글꼴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서울특별시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solidFill>
                    <a:schemeClr val="bg1"/>
                  </a:solidFill>
                  <a:latin typeface="맑은 고딕" panose="020B0503020000020004" pitchFamily="50" charset="-127"/>
                </a:rPr>
                <a:t>서울남산체</a:t>
              </a:r>
              <a:endPara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무료글꼴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김포시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100" dirty="0" err="1">
                  <a:solidFill>
                    <a:schemeClr val="bg1"/>
                  </a:solidFill>
                  <a:latin typeface="맑은 고딕" panose="020B0503020000020004" pitchFamily="50" charset="-127"/>
                </a:rPr>
                <a:t>김포평화제목체</a:t>
              </a:r>
              <a:endPara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4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CDA168-7D75-4BFB-9692-CDE11F127697}"/>
              </a:ext>
            </a:extLst>
          </p:cNvPr>
          <p:cNvSpPr/>
          <p:nvPr/>
        </p:nvSpPr>
        <p:spPr>
          <a:xfrm>
            <a:off x="0" y="0"/>
            <a:ext cx="9144000" cy="1362075"/>
          </a:xfrm>
          <a:prstGeom prst="rect">
            <a:avLst/>
          </a:prstGeom>
          <a:solidFill>
            <a:srgbClr val="EC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710B16-3B71-4821-9F90-9F266937210A}"/>
              </a:ext>
            </a:extLst>
          </p:cNvPr>
          <p:cNvSpPr txBox="1"/>
          <p:nvPr/>
        </p:nvSpPr>
        <p:spPr>
          <a:xfrm>
            <a:off x="608742" y="746250"/>
            <a:ext cx="35383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r>
              <a:rPr lang="en-US" altLang="ko-KR" sz="3600" spc="-150" dirty="0">
                <a:solidFill>
                  <a:srgbClr val="EC4054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Traveling course</a:t>
            </a:r>
            <a:endParaRPr lang="ko-KR" altLang="en-US" sz="3600" spc="-150" dirty="0">
              <a:solidFill>
                <a:srgbClr val="EC4054"/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32543D-5AFD-4292-938B-7578DBB8C9CD}"/>
              </a:ext>
            </a:extLst>
          </p:cNvPr>
          <p:cNvGrpSpPr/>
          <p:nvPr/>
        </p:nvGrpSpPr>
        <p:grpSpPr>
          <a:xfrm>
            <a:off x="622300" y="1651000"/>
            <a:ext cx="4508500" cy="825500"/>
            <a:chOff x="622300" y="1536700"/>
            <a:chExt cx="4508500" cy="8255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DDD2D52-C7B5-401D-96B4-312A08AE015A}"/>
                </a:ext>
              </a:extLst>
            </p:cNvPr>
            <p:cNvGrpSpPr/>
            <p:nvPr/>
          </p:nvGrpSpPr>
          <p:grpSpPr>
            <a:xfrm>
              <a:off x="622300" y="1536700"/>
              <a:ext cx="825500" cy="787400"/>
              <a:chOff x="622300" y="1536700"/>
              <a:chExt cx="825500" cy="7874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52DD9CB-8F3B-4ACD-9652-B4C8376DAE4D}"/>
                  </a:ext>
                </a:extLst>
              </p:cNvPr>
              <p:cNvSpPr/>
              <p:nvPr/>
            </p:nvSpPr>
            <p:spPr>
              <a:xfrm>
                <a:off x="749300" y="1625600"/>
                <a:ext cx="698500" cy="698500"/>
              </a:xfrm>
              <a:prstGeom prst="rect">
                <a:avLst/>
              </a:prstGeom>
              <a:pattFill prst="narHorz">
                <a:fgClr>
                  <a:srgbClr val="F58895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6B2E1CD-B28F-487E-8933-2E4E39AC78AC}"/>
                  </a:ext>
                </a:extLst>
              </p:cNvPr>
              <p:cNvSpPr/>
              <p:nvPr/>
            </p:nvSpPr>
            <p:spPr>
              <a:xfrm>
                <a:off x="647700" y="1536700"/>
                <a:ext cx="698500" cy="698500"/>
              </a:xfrm>
              <a:prstGeom prst="rect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1BA716-1D06-4AE3-B3ED-F90C33335860}"/>
                  </a:ext>
                </a:extLst>
              </p:cNvPr>
              <p:cNvSpPr txBox="1"/>
              <p:nvPr/>
            </p:nvSpPr>
            <p:spPr>
              <a:xfrm>
                <a:off x="622300" y="1549400"/>
                <a:ext cx="670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Couse</a:t>
                </a:r>
                <a:endParaRPr lang="ko-KR" altLang="en-US" sz="1400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FFB9DE-0BE7-4984-BE3E-D1E4E4E22EB2}"/>
                  </a:ext>
                </a:extLst>
              </p:cNvPr>
              <p:cNvSpPr txBox="1"/>
              <p:nvPr/>
            </p:nvSpPr>
            <p:spPr>
              <a:xfrm>
                <a:off x="622300" y="17907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01</a:t>
                </a:r>
                <a:endParaRPr lang="ko-KR" altLang="en-US" sz="24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C761A-4EF5-42D3-B784-0D095D49A925}"/>
                </a:ext>
              </a:extLst>
            </p:cNvPr>
            <p:cNvSpPr txBox="1"/>
            <p:nvPr/>
          </p:nvSpPr>
          <p:spPr>
            <a:xfrm>
              <a:off x="1511300" y="1866900"/>
              <a:ext cx="2836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텍스트를 입력하세요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88944A9-738B-4018-95E2-D2431D9F33C2}"/>
                </a:ext>
              </a:extLst>
            </p:cNvPr>
            <p:cNvCxnSpPr/>
            <p:nvPr/>
          </p:nvCxnSpPr>
          <p:spPr>
            <a:xfrm>
              <a:off x="723900" y="2362200"/>
              <a:ext cx="4406900" cy="0"/>
            </a:xfrm>
            <a:prstGeom prst="line">
              <a:avLst/>
            </a:prstGeom>
            <a:ln>
              <a:solidFill>
                <a:srgbClr val="F58895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443E3D-A5AB-421A-995F-FEEAFFEF6C32}"/>
              </a:ext>
            </a:extLst>
          </p:cNvPr>
          <p:cNvGrpSpPr/>
          <p:nvPr/>
        </p:nvGrpSpPr>
        <p:grpSpPr>
          <a:xfrm>
            <a:off x="622300" y="2849033"/>
            <a:ext cx="4508500" cy="825500"/>
            <a:chOff x="622300" y="1536700"/>
            <a:chExt cx="4508500" cy="8255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D1D238E-3CA1-49D0-88C7-FAEBB289C41B}"/>
                </a:ext>
              </a:extLst>
            </p:cNvPr>
            <p:cNvGrpSpPr/>
            <p:nvPr/>
          </p:nvGrpSpPr>
          <p:grpSpPr>
            <a:xfrm>
              <a:off x="622300" y="1536700"/>
              <a:ext cx="825500" cy="787400"/>
              <a:chOff x="622300" y="1536700"/>
              <a:chExt cx="825500" cy="7874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36DB68F-6ABC-43FA-BA45-769EDF112A4A}"/>
                  </a:ext>
                </a:extLst>
              </p:cNvPr>
              <p:cNvSpPr/>
              <p:nvPr/>
            </p:nvSpPr>
            <p:spPr>
              <a:xfrm>
                <a:off x="749300" y="1625600"/>
                <a:ext cx="698500" cy="698500"/>
              </a:xfrm>
              <a:prstGeom prst="rect">
                <a:avLst/>
              </a:prstGeom>
              <a:pattFill prst="narHorz">
                <a:fgClr>
                  <a:srgbClr val="F58895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402EB0B-A353-4F32-AE53-6DA52B936263}"/>
                  </a:ext>
                </a:extLst>
              </p:cNvPr>
              <p:cNvSpPr/>
              <p:nvPr/>
            </p:nvSpPr>
            <p:spPr>
              <a:xfrm>
                <a:off x="647700" y="1536700"/>
                <a:ext cx="698500" cy="698500"/>
              </a:xfrm>
              <a:prstGeom prst="rect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4F353A-6023-4031-9509-70CA7C63F7E3}"/>
                  </a:ext>
                </a:extLst>
              </p:cNvPr>
              <p:cNvSpPr txBox="1"/>
              <p:nvPr/>
            </p:nvSpPr>
            <p:spPr>
              <a:xfrm>
                <a:off x="622300" y="1549400"/>
                <a:ext cx="670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Couse</a:t>
                </a:r>
                <a:endParaRPr lang="ko-KR" altLang="en-US" sz="1400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AB3051-D1A8-4113-B974-3F4097D111BD}"/>
                  </a:ext>
                </a:extLst>
              </p:cNvPr>
              <p:cNvSpPr txBox="1"/>
              <p:nvPr/>
            </p:nvSpPr>
            <p:spPr>
              <a:xfrm>
                <a:off x="622300" y="17907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02</a:t>
                </a:r>
                <a:endParaRPr lang="ko-KR" altLang="en-US" sz="24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9C52E6-A8CC-4043-A384-4369F9F839C3}"/>
                </a:ext>
              </a:extLst>
            </p:cNvPr>
            <p:cNvSpPr txBox="1"/>
            <p:nvPr/>
          </p:nvSpPr>
          <p:spPr>
            <a:xfrm>
              <a:off x="1511300" y="1866900"/>
              <a:ext cx="2836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텍스트를 입력하세요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06B8837-2F0A-49C9-9866-73EED75D1DE1}"/>
                </a:ext>
              </a:extLst>
            </p:cNvPr>
            <p:cNvCxnSpPr/>
            <p:nvPr/>
          </p:nvCxnSpPr>
          <p:spPr>
            <a:xfrm>
              <a:off x="723900" y="2362200"/>
              <a:ext cx="4406900" cy="0"/>
            </a:xfrm>
            <a:prstGeom prst="line">
              <a:avLst/>
            </a:prstGeom>
            <a:ln>
              <a:solidFill>
                <a:srgbClr val="F58895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440F6C-077E-46D1-A280-40DF0F8E5DBB}"/>
              </a:ext>
            </a:extLst>
          </p:cNvPr>
          <p:cNvGrpSpPr/>
          <p:nvPr/>
        </p:nvGrpSpPr>
        <p:grpSpPr>
          <a:xfrm>
            <a:off x="622300" y="4047066"/>
            <a:ext cx="4508500" cy="825500"/>
            <a:chOff x="622300" y="1536700"/>
            <a:chExt cx="4508500" cy="8255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AF481E4-8140-45D8-BFAB-7589668238B8}"/>
                </a:ext>
              </a:extLst>
            </p:cNvPr>
            <p:cNvGrpSpPr/>
            <p:nvPr/>
          </p:nvGrpSpPr>
          <p:grpSpPr>
            <a:xfrm>
              <a:off x="622300" y="1536700"/>
              <a:ext cx="825500" cy="787400"/>
              <a:chOff x="622300" y="1536700"/>
              <a:chExt cx="825500" cy="7874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58C64E-1BD5-4196-9279-C160EE36CDB2}"/>
                  </a:ext>
                </a:extLst>
              </p:cNvPr>
              <p:cNvSpPr/>
              <p:nvPr/>
            </p:nvSpPr>
            <p:spPr>
              <a:xfrm>
                <a:off x="749300" y="1625600"/>
                <a:ext cx="698500" cy="698500"/>
              </a:xfrm>
              <a:prstGeom prst="rect">
                <a:avLst/>
              </a:prstGeom>
              <a:pattFill prst="narHorz">
                <a:fgClr>
                  <a:srgbClr val="F58895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FA5AAF6-7B49-42C4-8B3E-86A8A1B64321}"/>
                  </a:ext>
                </a:extLst>
              </p:cNvPr>
              <p:cNvSpPr/>
              <p:nvPr/>
            </p:nvSpPr>
            <p:spPr>
              <a:xfrm>
                <a:off x="647700" y="1536700"/>
                <a:ext cx="698500" cy="698500"/>
              </a:xfrm>
              <a:prstGeom prst="rect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B27120-4DE1-4DD6-91B5-DE49FE2BDBA5}"/>
                  </a:ext>
                </a:extLst>
              </p:cNvPr>
              <p:cNvSpPr txBox="1"/>
              <p:nvPr/>
            </p:nvSpPr>
            <p:spPr>
              <a:xfrm>
                <a:off x="622300" y="1549400"/>
                <a:ext cx="670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Couse</a:t>
                </a:r>
                <a:endParaRPr lang="ko-KR" altLang="en-US" sz="1400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B15DFD-32A2-4229-8ABF-6BE5841B1251}"/>
                  </a:ext>
                </a:extLst>
              </p:cNvPr>
              <p:cNvSpPr txBox="1"/>
              <p:nvPr/>
            </p:nvSpPr>
            <p:spPr>
              <a:xfrm>
                <a:off x="622300" y="17907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03</a:t>
                </a:r>
                <a:endParaRPr lang="ko-KR" altLang="en-US" sz="24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D76FE-56C5-480B-AB2C-56FCE1F1034E}"/>
                </a:ext>
              </a:extLst>
            </p:cNvPr>
            <p:cNvSpPr txBox="1"/>
            <p:nvPr/>
          </p:nvSpPr>
          <p:spPr>
            <a:xfrm>
              <a:off x="1511300" y="1866900"/>
              <a:ext cx="2836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텍스트를 입력하세요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D66E611-4B98-41D8-B158-AD19D0D30573}"/>
                </a:ext>
              </a:extLst>
            </p:cNvPr>
            <p:cNvCxnSpPr/>
            <p:nvPr/>
          </p:nvCxnSpPr>
          <p:spPr>
            <a:xfrm>
              <a:off x="723900" y="2362200"/>
              <a:ext cx="4406900" cy="0"/>
            </a:xfrm>
            <a:prstGeom prst="line">
              <a:avLst/>
            </a:prstGeom>
            <a:ln>
              <a:solidFill>
                <a:srgbClr val="F58895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975264E-C46C-46EC-8672-832E21909484}"/>
              </a:ext>
            </a:extLst>
          </p:cNvPr>
          <p:cNvGrpSpPr/>
          <p:nvPr/>
        </p:nvGrpSpPr>
        <p:grpSpPr>
          <a:xfrm>
            <a:off x="622300" y="5245100"/>
            <a:ext cx="4508500" cy="825500"/>
            <a:chOff x="622300" y="1536700"/>
            <a:chExt cx="4508500" cy="8255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DDDE6A2-2E59-42AA-8CAF-0E88E5A9FBC5}"/>
                </a:ext>
              </a:extLst>
            </p:cNvPr>
            <p:cNvGrpSpPr/>
            <p:nvPr/>
          </p:nvGrpSpPr>
          <p:grpSpPr>
            <a:xfrm>
              <a:off x="622300" y="1536700"/>
              <a:ext cx="825500" cy="787400"/>
              <a:chOff x="622300" y="1536700"/>
              <a:chExt cx="825500" cy="78740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E185B67-94CE-47A3-A348-A5063481A06E}"/>
                  </a:ext>
                </a:extLst>
              </p:cNvPr>
              <p:cNvSpPr/>
              <p:nvPr/>
            </p:nvSpPr>
            <p:spPr>
              <a:xfrm>
                <a:off x="749300" y="1625600"/>
                <a:ext cx="698500" cy="698500"/>
              </a:xfrm>
              <a:prstGeom prst="rect">
                <a:avLst/>
              </a:prstGeom>
              <a:pattFill prst="narHorz">
                <a:fgClr>
                  <a:srgbClr val="F58895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F0A7799-1E1A-4844-ABC7-79A3C6519391}"/>
                  </a:ext>
                </a:extLst>
              </p:cNvPr>
              <p:cNvSpPr/>
              <p:nvPr/>
            </p:nvSpPr>
            <p:spPr>
              <a:xfrm>
                <a:off x="647700" y="1536700"/>
                <a:ext cx="698500" cy="698500"/>
              </a:xfrm>
              <a:prstGeom prst="rect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017ABD-B536-4CE9-9D37-3B934D4008F9}"/>
                  </a:ext>
                </a:extLst>
              </p:cNvPr>
              <p:cNvSpPr txBox="1"/>
              <p:nvPr/>
            </p:nvSpPr>
            <p:spPr>
              <a:xfrm>
                <a:off x="622300" y="1549400"/>
                <a:ext cx="670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Couse</a:t>
                </a:r>
                <a:endParaRPr lang="ko-KR" altLang="en-US" sz="1400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97C85C-5C67-49C3-8358-CD772C9AC131}"/>
                  </a:ext>
                </a:extLst>
              </p:cNvPr>
              <p:cNvSpPr txBox="1"/>
              <p:nvPr/>
            </p:nvSpPr>
            <p:spPr>
              <a:xfrm>
                <a:off x="622300" y="17907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04</a:t>
                </a:r>
                <a:endParaRPr lang="ko-KR" altLang="en-US" sz="24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0B1F1B-0C97-42C4-BD42-5DF4665237F1}"/>
                </a:ext>
              </a:extLst>
            </p:cNvPr>
            <p:cNvSpPr txBox="1"/>
            <p:nvPr/>
          </p:nvSpPr>
          <p:spPr>
            <a:xfrm>
              <a:off x="1511300" y="1866900"/>
              <a:ext cx="2836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텍스트를 입력하세요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CA71-CE9F-4B04-BE83-8E2393AFEAAF}"/>
                </a:ext>
              </a:extLst>
            </p:cNvPr>
            <p:cNvCxnSpPr/>
            <p:nvPr/>
          </p:nvCxnSpPr>
          <p:spPr>
            <a:xfrm>
              <a:off x="723900" y="2362200"/>
              <a:ext cx="4406900" cy="0"/>
            </a:xfrm>
            <a:prstGeom prst="line">
              <a:avLst/>
            </a:prstGeom>
            <a:ln>
              <a:solidFill>
                <a:srgbClr val="F58895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8ED715C3-0D69-46A0-8746-A49017437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1" b="96710"/>
          <a:stretch/>
        </p:blipFill>
        <p:spPr>
          <a:xfrm>
            <a:off x="8098971" y="0"/>
            <a:ext cx="1045028" cy="225631"/>
          </a:xfrm>
          <a:prstGeom prst="rect">
            <a:avLst/>
          </a:prstGeom>
        </p:spPr>
      </p:pic>
      <p:pic>
        <p:nvPicPr>
          <p:cNvPr id="41" name="그림 40" descr="테이블, 빨간색이(가) 표시된 사진&#10;&#10;자동 생성된 설명">
            <a:extLst>
              <a:ext uri="{FF2B5EF4-FFF2-40B4-BE49-F238E27FC236}">
                <a16:creationId xmlns:a16="http://schemas.microsoft.com/office/drawing/2014/main" id="{62EEB945-FA18-4BD6-A53E-DFCA33C11A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87" y="2525656"/>
            <a:ext cx="3443864" cy="29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2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260941-CBF6-474F-94D5-0A7DABA9F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59E498-3955-4139-A836-4F3480F73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2" r="17663"/>
          <a:stretch/>
        </p:blipFill>
        <p:spPr>
          <a:xfrm>
            <a:off x="1" y="6697682"/>
            <a:ext cx="7528956" cy="160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2D42B-784C-422B-89D0-BEE8A0C1F148}"/>
              </a:ext>
            </a:extLst>
          </p:cNvPr>
          <p:cNvSpPr txBox="1"/>
          <p:nvPr/>
        </p:nvSpPr>
        <p:spPr>
          <a:xfrm>
            <a:off x="551592" y="746250"/>
            <a:ext cx="1706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r>
              <a:rPr lang="en-US" altLang="ko-KR" spc="-150" dirty="0">
                <a:solidFill>
                  <a:srgbClr val="EC4054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Traveling course</a:t>
            </a:r>
            <a:endParaRPr lang="ko-KR" altLang="en-US" spc="-150" dirty="0">
              <a:solidFill>
                <a:srgbClr val="EC4054"/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6B22E-533E-4631-A223-FC7D218939B6}"/>
              </a:ext>
            </a:extLst>
          </p:cNvPr>
          <p:cNvSpPr txBox="1"/>
          <p:nvPr/>
        </p:nvSpPr>
        <p:spPr>
          <a:xfrm>
            <a:off x="352425" y="952500"/>
            <a:ext cx="29354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01</a:t>
            </a:r>
            <a:endParaRPr lang="ko-KR" altLang="en-US" sz="19900" dirty="0">
              <a:solidFill>
                <a:schemeClr val="bg1"/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CC28309-F760-4423-98AE-B0D8B885A7E8}"/>
              </a:ext>
            </a:extLst>
          </p:cNvPr>
          <p:cNvSpPr/>
          <p:nvPr/>
        </p:nvSpPr>
        <p:spPr>
          <a:xfrm>
            <a:off x="3848100" y="-762000"/>
            <a:ext cx="4457700" cy="64718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B53903C-7C15-4BB8-954C-72E2157A44F3}"/>
              </a:ext>
            </a:extLst>
          </p:cNvPr>
          <p:cNvSpPr/>
          <p:nvPr/>
        </p:nvSpPr>
        <p:spPr>
          <a:xfrm>
            <a:off x="4044920" y="-590550"/>
            <a:ext cx="4064060" cy="6128944"/>
          </a:xfrm>
          <a:prstGeom prst="roundRect">
            <a:avLst>
              <a:gd name="adj" fmla="val 1619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38100" dist="12700" dir="135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78DB95-5000-4338-B94D-90DF0DE501D2}"/>
              </a:ext>
            </a:extLst>
          </p:cNvPr>
          <p:cNvSpPr/>
          <p:nvPr/>
        </p:nvSpPr>
        <p:spPr>
          <a:xfrm>
            <a:off x="4145975" y="-485775"/>
            <a:ext cx="3861950" cy="5962650"/>
          </a:xfrm>
          <a:prstGeom prst="roundRect">
            <a:avLst>
              <a:gd name="adj" fmla="val 161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38100" dist="12700" dir="135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62A10D5-43BF-4DC4-86FD-BF7806FC75D0}"/>
              </a:ext>
            </a:extLst>
          </p:cNvPr>
          <p:cNvSpPr/>
          <p:nvPr/>
        </p:nvSpPr>
        <p:spPr>
          <a:xfrm>
            <a:off x="4086225" y="-542926"/>
            <a:ext cx="3981450" cy="1114425"/>
          </a:xfrm>
          <a:custGeom>
            <a:avLst/>
            <a:gdLst>
              <a:gd name="connsiteX0" fmla="*/ 658296 w 4064060"/>
              <a:gd name="connsiteY0" fmla="*/ 0 h 1162050"/>
              <a:gd name="connsiteX1" fmla="*/ 3405764 w 4064060"/>
              <a:gd name="connsiteY1" fmla="*/ 0 h 1162050"/>
              <a:gd name="connsiteX2" fmla="*/ 4064060 w 4064060"/>
              <a:gd name="connsiteY2" fmla="*/ 658296 h 1162050"/>
              <a:gd name="connsiteX3" fmla="*/ 4064060 w 4064060"/>
              <a:gd name="connsiteY3" fmla="*/ 1162050 h 1162050"/>
              <a:gd name="connsiteX4" fmla="*/ 0 w 4064060"/>
              <a:gd name="connsiteY4" fmla="*/ 1162050 h 1162050"/>
              <a:gd name="connsiteX5" fmla="*/ 0 w 4064060"/>
              <a:gd name="connsiteY5" fmla="*/ 658296 h 1162050"/>
              <a:gd name="connsiteX6" fmla="*/ 658296 w 4064060"/>
              <a:gd name="connsiteY6" fmla="*/ 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4060" h="1162050">
                <a:moveTo>
                  <a:pt x="658296" y="0"/>
                </a:moveTo>
                <a:lnTo>
                  <a:pt x="3405764" y="0"/>
                </a:lnTo>
                <a:cubicBezTo>
                  <a:pt x="3769331" y="0"/>
                  <a:pt x="4064060" y="294729"/>
                  <a:pt x="4064060" y="658296"/>
                </a:cubicBezTo>
                <a:lnTo>
                  <a:pt x="4064060" y="1162050"/>
                </a:lnTo>
                <a:lnTo>
                  <a:pt x="0" y="1162050"/>
                </a:lnTo>
                <a:lnTo>
                  <a:pt x="0" y="658296"/>
                </a:lnTo>
                <a:cubicBezTo>
                  <a:pt x="0" y="294729"/>
                  <a:pt x="294729" y="0"/>
                  <a:pt x="65829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491056E9-57EF-4D54-B099-74C1739B02D2}"/>
              </a:ext>
            </a:extLst>
          </p:cNvPr>
          <p:cNvSpPr/>
          <p:nvPr/>
        </p:nvSpPr>
        <p:spPr>
          <a:xfrm>
            <a:off x="5341805" y="323850"/>
            <a:ext cx="1470292" cy="180976"/>
          </a:xfrm>
          <a:custGeom>
            <a:avLst/>
            <a:gdLst>
              <a:gd name="connsiteX0" fmla="*/ 812518 w 1625037"/>
              <a:gd name="connsiteY0" fmla="*/ 0 h 200025"/>
              <a:gd name="connsiteX1" fmla="*/ 1622701 w 1625037"/>
              <a:gd name="connsiteY1" fmla="*/ 188125 h 200025"/>
              <a:gd name="connsiteX2" fmla="*/ 1625037 w 1625037"/>
              <a:gd name="connsiteY2" fmla="*/ 200025 h 200025"/>
              <a:gd name="connsiteX3" fmla="*/ 0 w 1625037"/>
              <a:gd name="connsiteY3" fmla="*/ 200025 h 200025"/>
              <a:gd name="connsiteX4" fmla="*/ 2335 w 1625037"/>
              <a:gd name="connsiteY4" fmla="*/ 188125 h 200025"/>
              <a:gd name="connsiteX5" fmla="*/ 812518 w 1625037"/>
              <a:gd name="connsiteY5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037" h="200025">
                <a:moveTo>
                  <a:pt x="812518" y="0"/>
                </a:moveTo>
                <a:cubicBezTo>
                  <a:pt x="1234181" y="0"/>
                  <a:pt x="1580997" y="82458"/>
                  <a:pt x="1622701" y="188125"/>
                </a:cubicBezTo>
                <a:lnTo>
                  <a:pt x="1625037" y="200025"/>
                </a:lnTo>
                <a:lnTo>
                  <a:pt x="0" y="200025"/>
                </a:lnTo>
                <a:lnTo>
                  <a:pt x="2335" y="188125"/>
                </a:lnTo>
                <a:cubicBezTo>
                  <a:pt x="44040" y="82458"/>
                  <a:pt x="390855" y="0"/>
                  <a:pt x="812518" y="0"/>
                </a:cubicBezTo>
                <a:close/>
              </a:path>
            </a:pathLst>
          </a:custGeom>
          <a:solidFill>
            <a:srgbClr val="F5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t="66177" r="39450"/>
          <a:stretch/>
        </p:blipFill>
        <p:spPr>
          <a:xfrm>
            <a:off x="562061" y="4538444"/>
            <a:ext cx="4974673" cy="2319556"/>
          </a:xfrm>
          <a:prstGeom prst="rect">
            <a:avLst/>
          </a:prstGeom>
        </p:spPr>
      </p:pic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6E4C3D18-898D-4E49-A1E2-110FF1633E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47" y="3524250"/>
            <a:ext cx="1866602" cy="2810261"/>
          </a:xfrm>
          <a:prstGeom prst="rect">
            <a:avLst/>
          </a:prstGeom>
        </p:spPr>
      </p:pic>
      <p:pic>
        <p:nvPicPr>
          <p:cNvPr id="5" name="그림 4" descr="보는, 어두운, 앉아있는, 노트북이(가) 표시된 사진&#10;&#10;자동 생성된 설명">
            <a:extLst>
              <a:ext uri="{FF2B5EF4-FFF2-40B4-BE49-F238E27FC236}">
                <a16:creationId xmlns:a16="http://schemas.microsoft.com/office/drawing/2014/main" id="{6E8E543F-58E4-4B69-ACD8-C77515D40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8" t="10873" r="18058" b="24272"/>
          <a:stretch/>
        </p:blipFill>
        <p:spPr>
          <a:xfrm>
            <a:off x="4882718" y="745724"/>
            <a:ext cx="2610035" cy="44477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BFC381-142D-46CC-8B90-A823C1E204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1" t="21618" r="21748" b="40971"/>
          <a:stretch/>
        </p:blipFill>
        <p:spPr>
          <a:xfrm>
            <a:off x="5299969" y="1482570"/>
            <a:ext cx="1855433" cy="25656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46A469-F9EE-481C-888A-D374C9AE3A1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25" t="31845" r="20000" b="54822"/>
          <a:stretch/>
        </p:blipFill>
        <p:spPr>
          <a:xfrm>
            <a:off x="6933461" y="2183906"/>
            <a:ext cx="381740" cy="914401"/>
          </a:xfrm>
          <a:prstGeom prst="rect">
            <a:avLst/>
          </a:prstGeom>
        </p:spPr>
      </p:pic>
      <p:pic>
        <p:nvPicPr>
          <p:cNvPr id="18" name="그림 17" descr="노트북, 컴퓨터, 비행이(가) 표시된 사진&#10;&#10;자동 생성된 설명">
            <a:extLst>
              <a:ext uri="{FF2B5EF4-FFF2-40B4-BE49-F238E27FC236}">
                <a16:creationId xmlns:a16="http://schemas.microsoft.com/office/drawing/2014/main" id="{A731C230-7425-45E8-9377-60C88B45FC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8" t="14110" r="33204" b="71650"/>
          <a:stretch/>
        </p:blipFill>
        <p:spPr>
          <a:xfrm>
            <a:off x="5433134" y="967666"/>
            <a:ext cx="674703" cy="976544"/>
          </a:xfrm>
          <a:prstGeom prst="rect">
            <a:avLst/>
          </a:prstGeom>
        </p:spPr>
      </p:pic>
      <p:pic>
        <p:nvPicPr>
          <p:cNvPr id="22" name="그림 21" descr="노트북, 옅은, 어두운, 녹색이(가) 표시된 사진&#10;&#10;자동 생성된 설명">
            <a:extLst>
              <a:ext uri="{FF2B5EF4-FFF2-40B4-BE49-F238E27FC236}">
                <a16:creationId xmlns:a16="http://schemas.microsoft.com/office/drawing/2014/main" id="{A81F4BD9-B291-44FE-B453-E01A35091B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2" t="13204" r="23495" b="73981"/>
          <a:stretch/>
        </p:blipFill>
        <p:spPr>
          <a:xfrm>
            <a:off x="6152225" y="905522"/>
            <a:ext cx="843379" cy="878890"/>
          </a:xfrm>
          <a:prstGeom prst="rect">
            <a:avLst/>
          </a:prstGeom>
        </p:spPr>
      </p:pic>
      <p:pic>
        <p:nvPicPr>
          <p:cNvPr id="24" name="그림 23" descr="노트북, 컴퓨터이(가) 표시된 사진&#10;&#10;자동 생성된 설명">
            <a:extLst>
              <a:ext uri="{FF2B5EF4-FFF2-40B4-BE49-F238E27FC236}">
                <a16:creationId xmlns:a16="http://schemas.microsoft.com/office/drawing/2014/main" id="{A5A0A50A-1558-4F51-ACB5-9397335D532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6" t="32233" r="33010" b="61165"/>
          <a:stretch/>
        </p:blipFill>
        <p:spPr>
          <a:xfrm>
            <a:off x="5530789" y="2210540"/>
            <a:ext cx="594804" cy="452761"/>
          </a:xfrm>
          <a:prstGeom prst="rect">
            <a:avLst/>
          </a:prstGeom>
        </p:spPr>
      </p:pic>
      <p:pic>
        <p:nvPicPr>
          <p:cNvPr id="26" name="그림 25" descr="옅은이(가) 표시된 사진&#10;&#10;자동 생성된 설명">
            <a:extLst>
              <a:ext uri="{FF2B5EF4-FFF2-40B4-BE49-F238E27FC236}">
                <a16:creationId xmlns:a16="http://schemas.microsoft.com/office/drawing/2014/main" id="{8BF57596-878D-4B03-9253-73D6F55A8F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6" t="43883" r="19611" b="46796"/>
          <a:stretch/>
        </p:blipFill>
        <p:spPr>
          <a:xfrm>
            <a:off x="6596109" y="3009530"/>
            <a:ext cx="754602" cy="639192"/>
          </a:xfrm>
          <a:prstGeom prst="rect">
            <a:avLst/>
          </a:prstGeom>
        </p:spPr>
      </p:pic>
      <p:pic>
        <p:nvPicPr>
          <p:cNvPr id="28" name="그림 27" descr="연, 비행, 노트북, 녹색이(가) 표시된 사진&#10;&#10;자동 생성된 설명">
            <a:extLst>
              <a:ext uri="{FF2B5EF4-FFF2-40B4-BE49-F238E27FC236}">
                <a16:creationId xmlns:a16="http://schemas.microsoft.com/office/drawing/2014/main" id="{5406114D-8B43-4582-AEF8-0DD78D77A8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7" t="64466" r="36991" b="26214"/>
          <a:stretch/>
        </p:blipFill>
        <p:spPr>
          <a:xfrm>
            <a:off x="5007007" y="4421080"/>
            <a:ext cx="754602" cy="639192"/>
          </a:xfrm>
          <a:prstGeom prst="rect">
            <a:avLst/>
          </a:prstGeom>
        </p:spPr>
      </p:pic>
      <p:pic>
        <p:nvPicPr>
          <p:cNvPr id="30" name="그림 29" descr="노트북이(가) 표시된 사진&#10;&#10;자동 생성된 설명">
            <a:extLst>
              <a:ext uri="{FF2B5EF4-FFF2-40B4-BE49-F238E27FC236}">
                <a16:creationId xmlns:a16="http://schemas.microsoft.com/office/drawing/2014/main" id="{52BBB66A-F8A4-4630-B0BE-9B760257CF2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49062" r="32525" b="43430"/>
          <a:stretch/>
        </p:blipFill>
        <p:spPr>
          <a:xfrm>
            <a:off x="5202315" y="3364637"/>
            <a:ext cx="967666" cy="514906"/>
          </a:xfrm>
          <a:prstGeom prst="rect">
            <a:avLst/>
          </a:prstGeom>
        </p:spPr>
      </p:pic>
      <p:pic>
        <p:nvPicPr>
          <p:cNvPr id="33" name="그림 32" descr="게임, 연이(가) 표시된 사진&#10;&#10;자동 생성된 설명">
            <a:extLst>
              <a:ext uri="{FF2B5EF4-FFF2-40B4-BE49-F238E27FC236}">
                <a16:creationId xmlns:a16="http://schemas.microsoft.com/office/drawing/2014/main" id="{404D6AF4-0E5B-46D2-A42E-A39067ABD5C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8" t="24078" r="21553" b="59870"/>
          <a:stretch/>
        </p:blipFill>
        <p:spPr>
          <a:xfrm>
            <a:off x="6285390" y="1651247"/>
            <a:ext cx="887767" cy="1100832"/>
          </a:xfrm>
          <a:prstGeom prst="rect">
            <a:avLst/>
          </a:prstGeom>
        </p:spPr>
      </p:pic>
      <p:pic>
        <p:nvPicPr>
          <p:cNvPr id="35" name="그림 34" descr="노트북, 비행, 불꽃놀이이(가) 표시된 사진&#10;&#10;자동 생성된 설명">
            <a:extLst>
              <a:ext uri="{FF2B5EF4-FFF2-40B4-BE49-F238E27FC236}">
                <a16:creationId xmlns:a16="http://schemas.microsoft.com/office/drawing/2014/main" id="{3F6D0628-BC33-4AA5-AB7C-EB22F66832A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7" t="39871" r="26117" b="50291"/>
          <a:stretch/>
        </p:blipFill>
        <p:spPr>
          <a:xfrm>
            <a:off x="5983550" y="2734322"/>
            <a:ext cx="772357" cy="674703"/>
          </a:xfrm>
          <a:prstGeom prst="rect">
            <a:avLst/>
          </a:prstGeom>
        </p:spPr>
      </p:pic>
      <p:pic>
        <p:nvPicPr>
          <p:cNvPr id="37" name="그림 36" descr="램프이(가) 표시된 사진&#10;&#10;자동 생성된 설명">
            <a:extLst>
              <a:ext uri="{FF2B5EF4-FFF2-40B4-BE49-F238E27FC236}">
                <a16:creationId xmlns:a16="http://schemas.microsoft.com/office/drawing/2014/main" id="{CE2CFEC2-68AD-4B82-82F3-E2BD4D0735B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0" t="34046" r="29223" b="59093"/>
          <a:stretch/>
        </p:blipFill>
        <p:spPr>
          <a:xfrm>
            <a:off x="5699464" y="2334827"/>
            <a:ext cx="772357" cy="4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7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DF2202B-4EB2-449F-B46E-52132DF4ADE6}"/>
              </a:ext>
            </a:extLst>
          </p:cNvPr>
          <p:cNvSpPr/>
          <p:nvPr/>
        </p:nvSpPr>
        <p:spPr>
          <a:xfrm>
            <a:off x="0" y="0"/>
            <a:ext cx="9144000" cy="3154261"/>
          </a:xfrm>
          <a:prstGeom prst="rect">
            <a:avLst/>
          </a:prstGeom>
          <a:solidFill>
            <a:srgbClr val="9BD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0958757-69A0-4AB9-8F3E-99192946E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80" r="5276" b="78063"/>
          <a:stretch/>
        </p:blipFill>
        <p:spPr>
          <a:xfrm>
            <a:off x="0" y="1235225"/>
            <a:ext cx="9144000" cy="201970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71792B-4380-40A4-8BF5-D86B1D1D3ED7}"/>
              </a:ext>
            </a:extLst>
          </p:cNvPr>
          <p:cNvGrpSpPr/>
          <p:nvPr/>
        </p:nvGrpSpPr>
        <p:grpSpPr>
          <a:xfrm>
            <a:off x="654050" y="3556000"/>
            <a:ext cx="7916943" cy="2719726"/>
            <a:chOff x="685800" y="2603500"/>
            <a:chExt cx="7916943" cy="271972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3F5DF0C-71A3-483F-8A88-5335318962C9}"/>
                </a:ext>
              </a:extLst>
            </p:cNvPr>
            <p:cNvGrpSpPr/>
            <p:nvPr/>
          </p:nvGrpSpPr>
          <p:grpSpPr>
            <a:xfrm>
              <a:off x="685800" y="2603500"/>
              <a:ext cx="1397000" cy="2719726"/>
              <a:chOff x="685800" y="2603500"/>
              <a:chExt cx="1397000" cy="271972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F829088-F48F-4F31-8DF6-5336E4A05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126" y="4033090"/>
                <a:ext cx="1013297" cy="390195"/>
              </a:xfrm>
              <a:prstGeom prst="rect">
                <a:avLst/>
              </a:prstGeom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867F470-9678-4D24-BDF7-9F1406417CC4}"/>
                  </a:ext>
                </a:extLst>
              </p:cNvPr>
              <p:cNvSpPr/>
              <p:nvPr/>
            </p:nvSpPr>
            <p:spPr>
              <a:xfrm>
                <a:off x="685800" y="2603500"/>
                <a:ext cx="1397000" cy="1397000"/>
              </a:xfrm>
              <a:prstGeom prst="ellipse">
                <a:avLst/>
              </a:prstGeom>
              <a:gradFill>
                <a:gsLst>
                  <a:gs pos="50000">
                    <a:srgbClr val="F58895"/>
                  </a:gs>
                  <a:gs pos="50000">
                    <a:srgbClr val="F1596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B6E1D6-C1B8-4E08-8577-60BD569C5296}"/>
                  </a:ext>
                </a:extLst>
              </p:cNvPr>
              <p:cNvSpPr txBox="1"/>
              <p:nvPr/>
            </p:nvSpPr>
            <p:spPr>
              <a:xfrm>
                <a:off x="1030854" y="3411583"/>
                <a:ext cx="67839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출처표시</a:t>
                </a:r>
                <a:endParaRPr lang="en-US" altLang="ko-KR" sz="1100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68E81-238B-40D3-8FAF-AAFFE9644DCE}"/>
                  </a:ext>
                </a:extLst>
              </p:cNvPr>
              <p:cNvSpPr txBox="1"/>
              <p:nvPr/>
            </p:nvSpPr>
            <p:spPr>
              <a:xfrm>
                <a:off x="875364" y="2865483"/>
                <a:ext cx="989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제 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1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유형</a:t>
                </a:r>
                <a:endParaRPr lang="en-US" altLang="ko-KR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34EC95-9E1C-426C-9667-0131772F2439}"/>
                  </a:ext>
                </a:extLst>
              </p:cNvPr>
              <p:cNvSpPr txBox="1"/>
              <p:nvPr/>
            </p:nvSpPr>
            <p:spPr>
              <a:xfrm>
                <a:off x="732041" y="4469594"/>
                <a:ext cx="1241045" cy="85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176213" indent="-176213">
                  <a:lnSpc>
                    <a:spcPct val="120000"/>
                  </a:lnSpc>
                  <a:buClr>
                    <a:srgbClr val="00E8EE"/>
                  </a:buClr>
                  <a:buFont typeface="Arial" panose="020B0604020202020204" pitchFamily="34" charset="0"/>
                  <a:buChar char="•"/>
                  <a:defRPr sz="1200">
                    <a:solidFill>
                      <a:schemeClr val="bg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pPr marL="92075" indent="-92075">
                  <a:buClr>
                    <a:srgbClr val="3488A2"/>
                  </a:buClr>
                </a:pP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상업적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,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비상업적</a:t>
                </a:r>
                <a:endParaRPr lang="en-US" altLang="ko-KR" sz="105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0" indent="0">
                  <a:buClr>
                    <a:srgbClr val="3488A2"/>
                  </a:buClr>
                  <a:buNone/>
                </a:pPr>
                <a: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 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이용만 가능</a:t>
                </a:r>
                <a:endParaRPr lang="en-US" altLang="ko-KR" sz="105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92075" indent="-92075">
                  <a:buClr>
                    <a:srgbClr val="3488A2"/>
                  </a:buClr>
                </a:pP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변형 등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2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차적</a:t>
                </a:r>
                <a:endParaRPr lang="en-US" altLang="ko-KR" sz="105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0" indent="0">
                  <a:buClr>
                    <a:srgbClr val="3488A2"/>
                  </a:buClr>
                  <a:buNone/>
                </a:pPr>
                <a: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 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저작물 작성 가능</a:t>
                </a:r>
                <a:endParaRPr lang="en-US" altLang="ko-KR" sz="105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C93C0B1-8B34-4923-8D1B-7EF36CEED587}"/>
                </a:ext>
              </a:extLst>
            </p:cNvPr>
            <p:cNvGrpSpPr/>
            <p:nvPr/>
          </p:nvGrpSpPr>
          <p:grpSpPr>
            <a:xfrm>
              <a:off x="2832100" y="2603500"/>
              <a:ext cx="1478043" cy="2524159"/>
              <a:chOff x="685800" y="2603500"/>
              <a:chExt cx="1478043" cy="252415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8A2361B-EE6F-40CA-8A1F-F6863C3F3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126" y="4033090"/>
                <a:ext cx="1013297" cy="390195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8224633-01A3-4900-8D18-1D70B35EC71E}"/>
                  </a:ext>
                </a:extLst>
              </p:cNvPr>
              <p:cNvSpPr/>
              <p:nvPr/>
            </p:nvSpPr>
            <p:spPr>
              <a:xfrm>
                <a:off x="685800" y="2603500"/>
                <a:ext cx="1397000" cy="1397000"/>
              </a:xfrm>
              <a:prstGeom prst="ellipse">
                <a:avLst/>
              </a:prstGeom>
              <a:gradFill>
                <a:gsLst>
                  <a:gs pos="50000">
                    <a:srgbClr val="F58895"/>
                  </a:gs>
                  <a:gs pos="50000">
                    <a:srgbClr val="F1596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A2810-8546-42F3-8DB0-88F45B1BDA38}"/>
                  </a:ext>
                </a:extLst>
              </p:cNvPr>
              <p:cNvSpPr txBox="1"/>
              <p:nvPr/>
            </p:nvSpPr>
            <p:spPr>
              <a:xfrm>
                <a:off x="824066" y="3373483"/>
                <a:ext cx="109196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출처표시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+</a:t>
                </a:r>
              </a:p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상업적 이용금지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16E424-6E06-4848-A2F5-1F3A132CCA9A}"/>
                  </a:ext>
                </a:extLst>
              </p:cNvPr>
              <p:cNvSpPr txBox="1"/>
              <p:nvPr/>
            </p:nvSpPr>
            <p:spPr>
              <a:xfrm>
                <a:off x="875364" y="2865483"/>
                <a:ext cx="98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제 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2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유형</a:t>
                </a:r>
                <a:endParaRPr lang="en-US" altLang="ko-KR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322729-3F82-4954-80CF-91C81F30B695}"/>
                  </a:ext>
                </a:extLst>
              </p:cNvPr>
              <p:cNvSpPr txBox="1"/>
              <p:nvPr/>
            </p:nvSpPr>
            <p:spPr>
              <a:xfrm>
                <a:off x="732041" y="4469594"/>
                <a:ext cx="1431802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176213" indent="-176213">
                  <a:lnSpc>
                    <a:spcPct val="120000"/>
                  </a:lnSpc>
                  <a:buClr>
                    <a:srgbClr val="00E8EE"/>
                  </a:buClr>
                  <a:buFont typeface="Arial" panose="020B0604020202020204" pitchFamily="34" charset="0"/>
                  <a:buChar char="•"/>
                  <a:defRPr sz="1200">
                    <a:solidFill>
                      <a:schemeClr val="bg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pPr marL="92075" indent="-92075">
                  <a:buClr>
                    <a:srgbClr val="3488A2"/>
                  </a:buClr>
                </a:pP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비상업적 이용만 가능</a:t>
                </a:r>
              </a:p>
              <a:p>
                <a:pPr marL="92075" indent="-92075">
                  <a:buClr>
                    <a:srgbClr val="3488A2"/>
                  </a:buClr>
                </a:pP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변형 등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2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차적 저작물</a:t>
                </a:r>
                <a:b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</a:b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작성 가능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F9DAE14-4B5E-4AB9-98A1-4003001DD8E4}"/>
                </a:ext>
              </a:extLst>
            </p:cNvPr>
            <p:cNvGrpSpPr/>
            <p:nvPr/>
          </p:nvGrpSpPr>
          <p:grpSpPr>
            <a:xfrm>
              <a:off x="4978400" y="2603500"/>
              <a:ext cx="1745745" cy="2524159"/>
              <a:chOff x="685800" y="2603500"/>
              <a:chExt cx="1745745" cy="2524159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F1961E8-D68F-4999-AA1C-968C19659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126" y="4033090"/>
                <a:ext cx="1013297" cy="390195"/>
              </a:xfrm>
              <a:prstGeom prst="rect">
                <a:avLst/>
              </a:prstGeom>
            </p:spPr>
          </p:pic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4303B96-2EAB-4E04-97FE-3AE08D9E4096}"/>
                  </a:ext>
                </a:extLst>
              </p:cNvPr>
              <p:cNvSpPr/>
              <p:nvPr/>
            </p:nvSpPr>
            <p:spPr>
              <a:xfrm>
                <a:off x="685800" y="2603500"/>
                <a:ext cx="1397000" cy="1397000"/>
              </a:xfrm>
              <a:prstGeom prst="ellipse">
                <a:avLst/>
              </a:prstGeom>
              <a:gradFill>
                <a:gsLst>
                  <a:gs pos="50000">
                    <a:srgbClr val="F58895"/>
                  </a:gs>
                  <a:gs pos="50000">
                    <a:srgbClr val="F1596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E78253-D9C7-4559-835F-55D8986C68B9}"/>
                  </a:ext>
                </a:extLst>
              </p:cNvPr>
              <p:cNvSpPr txBox="1"/>
              <p:nvPr/>
            </p:nvSpPr>
            <p:spPr>
              <a:xfrm>
                <a:off x="966734" y="3373483"/>
                <a:ext cx="8066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출처표시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+</a:t>
                </a:r>
              </a:p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변경금지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2100F9-4238-48CE-A14B-7197A18B2E9B}"/>
                  </a:ext>
                </a:extLst>
              </p:cNvPr>
              <p:cNvSpPr txBox="1"/>
              <p:nvPr/>
            </p:nvSpPr>
            <p:spPr>
              <a:xfrm>
                <a:off x="875364" y="2865483"/>
                <a:ext cx="98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제 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3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유형</a:t>
                </a:r>
                <a:endParaRPr lang="en-US" altLang="ko-KR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7C5814-CB45-4BB2-89C9-94C7E2D7F6C7}"/>
                  </a:ext>
                </a:extLst>
              </p:cNvPr>
              <p:cNvSpPr txBox="1"/>
              <p:nvPr/>
            </p:nvSpPr>
            <p:spPr>
              <a:xfrm>
                <a:off x="732041" y="4469594"/>
                <a:ext cx="1699504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176213" indent="-176213">
                  <a:lnSpc>
                    <a:spcPct val="120000"/>
                  </a:lnSpc>
                  <a:buClr>
                    <a:srgbClr val="00E8EE"/>
                  </a:buClr>
                  <a:buFont typeface="Arial" panose="020B0604020202020204" pitchFamily="34" charset="0"/>
                  <a:buChar char="•"/>
                  <a:defRPr sz="1200">
                    <a:solidFill>
                      <a:schemeClr val="bg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pPr marL="92075" indent="-92075">
                  <a:buClr>
                    <a:srgbClr val="3488A2"/>
                  </a:buClr>
                </a:pP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상업적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,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비상업적 이용가능</a:t>
                </a:r>
              </a:p>
              <a:p>
                <a:pPr marL="92075" indent="-92075">
                  <a:buClr>
                    <a:srgbClr val="3488A2"/>
                  </a:buClr>
                </a:pP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변형 등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2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차적</a:t>
                </a:r>
                <a:b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</a:b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저작물 작성 금지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89CF928-8B6D-40A1-96AE-7027B422325A}"/>
                </a:ext>
              </a:extLst>
            </p:cNvPr>
            <p:cNvGrpSpPr/>
            <p:nvPr/>
          </p:nvGrpSpPr>
          <p:grpSpPr>
            <a:xfrm>
              <a:off x="7124700" y="2603500"/>
              <a:ext cx="1478043" cy="2524159"/>
              <a:chOff x="685800" y="2603500"/>
              <a:chExt cx="1478043" cy="2524159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C289FAE-51BB-4A15-987F-849D54009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126" y="4033090"/>
                <a:ext cx="1013297" cy="390195"/>
              </a:xfrm>
              <a:prstGeom prst="rect">
                <a:avLst/>
              </a:prstGeom>
            </p:spPr>
          </p:pic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5BD8D76-1561-4591-A2A5-C6603E9559F3}"/>
                  </a:ext>
                </a:extLst>
              </p:cNvPr>
              <p:cNvSpPr/>
              <p:nvPr/>
            </p:nvSpPr>
            <p:spPr>
              <a:xfrm>
                <a:off x="685800" y="2603500"/>
                <a:ext cx="1397000" cy="1397000"/>
              </a:xfrm>
              <a:prstGeom prst="ellipse">
                <a:avLst/>
              </a:prstGeom>
              <a:gradFill>
                <a:gsLst>
                  <a:gs pos="50000">
                    <a:srgbClr val="F58895"/>
                  </a:gs>
                  <a:gs pos="50000">
                    <a:srgbClr val="F1596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46AEB7-4066-442E-993E-E9AF687036E8}"/>
                  </a:ext>
                </a:extLst>
              </p:cNvPr>
              <p:cNvSpPr txBox="1"/>
              <p:nvPr/>
            </p:nvSpPr>
            <p:spPr>
              <a:xfrm>
                <a:off x="759946" y="3335383"/>
                <a:ext cx="1220206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출처표시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+</a:t>
                </a:r>
              </a:p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상업적 이용금지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+</a:t>
                </a:r>
              </a:p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변경금지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8F5722-4EC9-4E8F-9636-15CDB0C76CEC}"/>
                  </a:ext>
                </a:extLst>
              </p:cNvPr>
              <p:cNvSpPr txBox="1"/>
              <p:nvPr/>
            </p:nvSpPr>
            <p:spPr>
              <a:xfrm>
                <a:off x="875364" y="2865483"/>
                <a:ext cx="98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제 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4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유형</a:t>
                </a:r>
                <a:endParaRPr lang="en-US" altLang="ko-KR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6AF583-3397-4C79-87B2-B43BB9A5E521}"/>
                  </a:ext>
                </a:extLst>
              </p:cNvPr>
              <p:cNvSpPr txBox="1"/>
              <p:nvPr/>
            </p:nvSpPr>
            <p:spPr>
              <a:xfrm>
                <a:off x="732041" y="4469594"/>
                <a:ext cx="1431802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176213" indent="-176213">
                  <a:lnSpc>
                    <a:spcPct val="120000"/>
                  </a:lnSpc>
                  <a:buClr>
                    <a:srgbClr val="00E8EE"/>
                  </a:buClr>
                  <a:buFont typeface="Arial" panose="020B0604020202020204" pitchFamily="34" charset="0"/>
                  <a:buChar char="•"/>
                  <a:defRPr sz="1200">
                    <a:solidFill>
                      <a:schemeClr val="bg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defRPr>
                </a:lvl1pPr>
              </a:lstStyle>
              <a:p>
                <a:pPr marL="92075" indent="-92075">
                  <a:buClr>
                    <a:srgbClr val="3488A2"/>
                  </a:buClr>
                </a:pP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비상업적 이용만 가능</a:t>
                </a:r>
              </a:p>
              <a:p>
                <a:pPr marL="92075" indent="-92075">
                  <a:buClr>
                    <a:srgbClr val="3488A2"/>
                  </a:buClr>
                </a:pP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변형 등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2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차적</a:t>
                </a:r>
                <a:br>
                  <a:rPr lang="en-US" altLang="ko-KR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</a:br>
                <a:r>
                  <a:rPr lang="ko-KR" altLang="en-US" sz="1050" dirty="0">
                    <a:solidFill>
                      <a:schemeClr val="tx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저작물 작성 금지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2AE2FC6-25E9-4243-88E7-16DF7C1CF594}"/>
              </a:ext>
            </a:extLst>
          </p:cNvPr>
          <p:cNvSpPr txBox="1"/>
          <p:nvPr/>
        </p:nvSpPr>
        <p:spPr>
          <a:xfrm>
            <a:off x="3731698" y="441951"/>
            <a:ext cx="3357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E1C035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accent1">
                    <a:lumMod val="50000"/>
                  </a:schemeClr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공공누리란</a:t>
            </a:r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10F286-D134-4717-A89D-0550B6E5249C}"/>
              </a:ext>
            </a:extLst>
          </p:cNvPr>
          <p:cNvSpPr txBox="1"/>
          <p:nvPr/>
        </p:nvSpPr>
        <p:spPr>
          <a:xfrm>
            <a:off x="3794472" y="1350681"/>
            <a:ext cx="395653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E1C035"/>
                </a:solidFill>
                <a:latin typeface="푸른전남 Medium" panose="020B0603000000000000" pitchFamily="50" charset="-127"/>
                <a:ea typeface="푸른전남 Medium" panose="020B0603000000000000" pitchFamily="50" charset="-127"/>
              </a:defRPr>
            </a:lvl1pPr>
          </a:lstStyle>
          <a:p>
            <a:pPr lvl="0" algn="l" defTabSz="914400" latinLnBrk="1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국가</a:t>
            </a:r>
            <a:r>
              <a:rPr lang="en-US" altLang="ko-KR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지방자치단체</a:t>
            </a:r>
            <a:r>
              <a:rPr lang="en-US" altLang="ko-KR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공공기관이</a:t>
            </a:r>
            <a:r>
              <a:rPr lang="en-US" altLang="ko-KR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가지</a:t>
            </a:r>
            <a:endParaRPr lang="en-US" altLang="ko-KR" sz="1600" dirty="0">
              <a:solidFill>
                <a:schemeClr val="bg1"/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  <a:p>
            <a:pPr lvl="0" algn="l" defTabSz="914400" latinLnBrk="1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공공누리 유형마크를 통해</a:t>
            </a:r>
            <a:r>
              <a:rPr lang="en-US" altLang="ko-KR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개방한 공공저작물</a:t>
            </a:r>
            <a:endParaRPr lang="en-US" altLang="ko-KR" sz="1600" dirty="0">
              <a:solidFill>
                <a:schemeClr val="bg1"/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  <a:p>
            <a:pPr lvl="0" algn="l" defTabSz="914400" latinLnBrk="1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정보를</a:t>
            </a:r>
            <a:r>
              <a:rPr lang="en-US" altLang="ko-KR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통합 제공하는 서비스입니다</a:t>
            </a:r>
            <a:r>
              <a:rPr lang="en-US" altLang="ko-KR" sz="1600" dirty="0">
                <a:solidFill>
                  <a:schemeClr val="bg1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1" t="46250" r="49479" b="34028"/>
          <a:stretch/>
        </p:blipFill>
        <p:spPr>
          <a:xfrm>
            <a:off x="76205" y="766131"/>
            <a:ext cx="3200400" cy="13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5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87F4C2-504A-4A9E-BC86-289D590EE5ED}"/>
              </a:ext>
            </a:extLst>
          </p:cNvPr>
          <p:cNvSpPr/>
          <p:nvPr/>
        </p:nvSpPr>
        <p:spPr>
          <a:xfrm>
            <a:off x="0" y="3733800"/>
            <a:ext cx="9144000" cy="3124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9F7E8842-3807-4CCE-AC07-F99A5AD8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921500" y="5264150"/>
            <a:ext cx="1168400" cy="5842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91368EB-7E5C-44F9-9BF4-211E2500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400" y="4756150"/>
            <a:ext cx="2209800" cy="1104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2C7C6F-4953-423F-8DE6-2694789E56D7}"/>
              </a:ext>
            </a:extLst>
          </p:cNvPr>
          <p:cNvSpPr/>
          <p:nvPr/>
        </p:nvSpPr>
        <p:spPr>
          <a:xfrm>
            <a:off x="0" y="5562600"/>
            <a:ext cx="9144000" cy="723900"/>
          </a:xfrm>
          <a:prstGeom prst="rect">
            <a:avLst/>
          </a:prstGeom>
          <a:solidFill>
            <a:srgbClr val="7DD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8E0CE337-6788-4CB7-B68B-36AD8C156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507"/>
          <a:stretch/>
        </p:blipFill>
        <p:spPr>
          <a:xfrm>
            <a:off x="-1" y="5781153"/>
            <a:ext cx="1181101" cy="101069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107EDFD-0DD9-4ADB-964C-7EDB226EDE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5211"/>
          <a:stretch/>
        </p:blipFill>
        <p:spPr>
          <a:xfrm>
            <a:off x="7975599" y="5781153"/>
            <a:ext cx="1168401" cy="101069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730BF2-6575-4E5D-97FA-4385D97FDCD5}"/>
              </a:ext>
            </a:extLst>
          </p:cNvPr>
          <p:cNvSpPr/>
          <p:nvPr/>
        </p:nvSpPr>
        <p:spPr>
          <a:xfrm>
            <a:off x="0" y="6197600"/>
            <a:ext cx="9144000" cy="660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C2831C31-C4B2-4EFB-9A92-534EEC56CE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8362" b="-24156"/>
          <a:stretch/>
        </p:blipFill>
        <p:spPr>
          <a:xfrm>
            <a:off x="1117608" y="5740399"/>
            <a:ext cx="1494963" cy="3468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81EBC4D-86C5-481E-A570-0CAC6A10A7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380" t="72935" r="5276" b="-661"/>
          <a:stretch/>
        </p:blipFill>
        <p:spPr>
          <a:xfrm>
            <a:off x="0" y="2857500"/>
            <a:ext cx="9144000" cy="2552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0AEAB4-6DA7-4601-9C6A-4D64E4AA886B}"/>
              </a:ext>
            </a:extLst>
          </p:cNvPr>
          <p:cNvSpPr txBox="1"/>
          <p:nvPr/>
        </p:nvSpPr>
        <p:spPr>
          <a:xfrm>
            <a:off x="3740795" y="19207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r>
              <a:rPr lang="ko-KR" altLang="en-US" sz="3600" dirty="0">
                <a:latin typeface="김포평화제목" panose="02000500000000000000" pitchFamily="2" charset="-127"/>
                <a:ea typeface="김포평화제목" panose="02000500000000000000" pitchFamily="2" charset="-127"/>
              </a:rPr>
              <a:t>준비물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EBCB957-110F-42DF-8E2D-7F229BC8F3B9}"/>
              </a:ext>
            </a:extLst>
          </p:cNvPr>
          <p:cNvGrpSpPr/>
          <p:nvPr/>
        </p:nvGrpSpPr>
        <p:grpSpPr>
          <a:xfrm>
            <a:off x="530225" y="1133475"/>
            <a:ext cx="2330450" cy="1631950"/>
            <a:chOff x="546100" y="1133475"/>
            <a:chExt cx="2330450" cy="16319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D1AA765-AE04-4071-B1EF-7FFBD73800E1}"/>
                </a:ext>
              </a:extLst>
            </p:cNvPr>
            <p:cNvSpPr/>
            <p:nvPr/>
          </p:nvSpPr>
          <p:spPr>
            <a:xfrm>
              <a:off x="546100" y="1133475"/>
              <a:ext cx="2330450" cy="1631950"/>
            </a:xfrm>
            <a:prstGeom prst="roundRect">
              <a:avLst>
                <a:gd name="adj" fmla="val 8018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889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FA4A3C1-D019-4946-95E8-A39B2CD6C648}"/>
                </a:ext>
              </a:extLst>
            </p:cNvPr>
            <p:cNvGrpSpPr/>
            <p:nvPr/>
          </p:nvGrpSpPr>
          <p:grpSpPr>
            <a:xfrm>
              <a:off x="1248410" y="2553335"/>
              <a:ext cx="925830" cy="88900"/>
              <a:chOff x="1213485" y="2553335"/>
              <a:chExt cx="925830" cy="889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0EA492B-BD71-4D91-91BC-1F6BFD6143C1}"/>
                  </a:ext>
                </a:extLst>
              </p:cNvPr>
              <p:cNvSpPr/>
              <p:nvPr/>
            </p:nvSpPr>
            <p:spPr>
              <a:xfrm>
                <a:off x="1213485" y="2553335"/>
                <a:ext cx="88900" cy="88900"/>
              </a:xfrm>
              <a:prstGeom prst="ellipse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09C54EF-F393-4DBC-8E94-77B53326D8D6}"/>
                  </a:ext>
                </a:extLst>
              </p:cNvPr>
              <p:cNvSpPr/>
              <p:nvPr/>
            </p:nvSpPr>
            <p:spPr>
              <a:xfrm>
                <a:off x="1380871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34937E8-AEDB-451A-9968-42B0AAD00B4F}"/>
                  </a:ext>
                </a:extLst>
              </p:cNvPr>
              <p:cNvSpPr/>
              <p:nvPr/>
            </p:nvSpPr>
            <p:spPr>
              <a:xfrm>
                <a:off x="1548257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9AF1D8B-DB04-439C-BDFF-B6AF28154879}"/>
                  </a:ext>
                </a:extLst>
              </p:cNvPr>
              <p:cNvSpPr/>
              <p:nvPr/>
            </p:nvSpPr>
            <p:spPr>
              <a:xfrm>
                <a:off x="1715643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98F056F-AA95-4EE8-A837-8D8243B3E2AE}"/>
                  </a:ext>
                </a:extLst>
              </p:cNvPr>
              <p:cNvSpPr/>
              <p:nvPr/>
            </p:nvSpPr>
            <p:spPr>
              <a:xfrm>
                <a:off x="1883029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88F16E81-1FC4-45CB-ABB6-0D8EA7D953C1}"/>
                  </a:ext>
                </a:extLst>
              </p:cNvPr>
              <p:cNvSpPr/>
              <p:nvPr/>
            </p:nvSpPr>
            <p:spPr>
              <a:xfrm>
                <a:off x="205041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6634F72-36EA-44D3-B980-B0EEA0A5B7ED}"/>
              </a:ext>
            </a:extLst>
          </p:cNvPr>
          <p:cNvGrpSpPr/>
          <p:nvPr/>
        </p:nvGrpSpPr>
        <p:grpSpPr>
          <a:xfrm>
            <a:off x="3406775" y="1133475"/>
            <a:ext cx="2330450" cy="1631950"/>
            <a:chOff x="546100" y="1133475"/>
            <a:chExt cx="2330450" cy="163195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A46BC6-951A-4C5B-B6D9-CD6380386011}"/>
                </a:ext>
              </a:extLst>
            </p:cNvPr>
            <p:cNvSpPr/>
            <p:nvPr/>
          </p:nvSpPr>
          <p:spPr>
            <a:xfrm>
              <a:off x="546100" y="1133475"/>
              <a:ext cx="2330450" cy="1631950"/>
            </a:xfrm>
            <a:prstGeom prst="roundRect">
              <a:avLst>
                <a:gd name="adj" fmla="val 8018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889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83FCC30-133D-4CD5-BCFC-100849DA57E3}"/>
                </a:ext>
              </a:extLst>
            </p:cNvPr>
            <p:cNvGrpSpPr/>
            <p:nvPr/>
          </p:nvGrpSpPr>
          <p:grpSpPr>
            <a:xfrm>
              <a:off x="1248410" y="2553335"/>
              <a:ext cx="925830" cy="88900"/>
              <a:chOff x="1213485" y="2553335"/>
              <a:chExt cx="925830" cy="889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B8AD15D2-0CA4-4044-AF92-C18A12C8D974}"/>
                  </a:ext>
                </a:extLst>
              </p:cNvPr>
              <p:cNvSpPr/>
              <p:nvPr/>
            </p:nvSpPr>
            <p:spPr>
              <a:xfrm>
                <a:off x="121348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29E27CE-42CE-4DE8-B329-552581DE05BF}"/>
                  </a:ext>
                </a:extLst>
              </p:cNvPr>
              <p:cNvSpPr/>
              <p:nvPr/>
            </p:nvSpPr>
            <p:spPr>
              <a:xfrm>
                <a:off x="1380871" y="2553335"/>
                <a:ext cx="88900" cy="88900"/>
              </a:xfrm>
              <a:prstGeom prst="ellipse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B6612AC4-32D7-4920-89C0-C737167FF4C2}"/>
                  </a:ext>
                </a:extLst>
              </p:cNvPr>
              <p:cNvSpPr/>
              <p:nvPr/>
            </p:nvSpPr>
            <p:spPr>
              <a:xfrm>
                <a:off x="1548257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86E0AC13-B7FC-45DF-AAC2-086C4BCD7A06}"/>
                  </a:ext>
                </a:extLst>
              </p:cNvPr>
              <p:cNvSpPr/>
              <p:nvPr/>
            </p:nvSpPr>
            <p:spPr>
              <a:xfrm>
                <a:off x="1715643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177D2979-48CB-4C96-A6B4-9AEA93BCD964}"/>
                  </a:ext>
                </a:extLst>
              </p:cNvPr>
              <p:cNvSpPr/>
              <p:nvPr/>
            </p:nvSpPr>
            <p:spPr>
              <a:xfrm>
                <a:off x="1883029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BF31B0F-7ED9-46C5-BDBA-70C2CA1FE40A}"/>
                  </a:ext>
                </a:extLst>
              </p:cNvPr>
              <p:cNvSpPr/>
              <p:nvPr/>
            </p:nvSpPr>
            <p:spPr>
              <a:xfrm>
                <a:off x="205041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4891DD5-839D-4CD9-B9FD-E1DB6F7B5604}"/>
              </a:ext>
            </a:extLst>
          </p:cNvPr>
          <p:cNvGrpSpPr/>
          <p:nvPr/>
        </p:nvGrpSpPr>
        <p:grpSpPr>
          <a:xfrm>
            <a:off x="6283325" y="1133475"/>
            <a:ext cx="2330450" cy="1631950"/>
            <a:chOff x="546100" y="1133475"/>
            <a:chExt cx="2330450" cy="1631950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0BA2A249-07BE-4C1F-8656-53C9E891BB6C}"/>
                </a:ext>
              </a:extLst>
            </p:cNvPr>
            <p:cNvSpPr/>
            <p:nvPr/>
          </p:nvSpPr>
          <p:spPr>
            <a:xfrm>
              <a:off x="546100" y="1133475"/>
              <a:ext cx="2330450" cy="1631950"/>
            </a:xfrm>
            <a:prstGeom prst="roundRect">
              <a:avLst>
                <a:gd name="adj" fmla="val 8018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889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124AA-DBE7-4D4A-A53E-D1DC84BBC5DD}"/>
                </a:ext>
              </a:extLst>
            </p:cNvPr>
            <p:cNvGrpSpPr/>
            <p:nvPr/>
          </p:nvGrpSpPr>
          <p:grpSpPr>
            <a:xfrm>
              <a:off x="1248410" y="2553335"/>
              <a:ext cx="925830" cy="88900"/>
              <a:chOff x="1213485" y="2553335"/>
              <a:chExt cx="925830" cy="88900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DDAB4DB1-0A12-4B12-AEF2-56BD252FDD6E}"/>
                  </a:ext>
                </a:extLst>
              </p:cNvPr>
              <p:cNvSpPr/>
              <p:nvPr/>
            </p:nvSpPr>
            <p:spPr>
              <a:xfrm>
                <a:off x="121348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71E782C-7291-4505-A051-82EAB2E47F61}"/>
                  </a:ext>
                </a:extLst>
              </p:cNvPr>
              <p:cNvSpPr/>
              <p:nvPr/>
            </p:nvSpPr>
            <p:spPr>
              <a:xfrm>
                <a:off x="1380871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98DD969A-BEED-4408-9236-B1106A09AF27}"/>
                  </a:ext>
                </a:extLst>
              </p:cNvPr>
              <p:cNvSpPr/>
              <p:nvPr/>
            </p:nvSpPr>
            <p:spPr>
              <a:xfrm>
                <a:off x="1548257" y="2553335"/>
                <a:ext cx="88900" cy="88900"/>
              </a:xfrm>
              <a:prstGeom prst="ellipse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54CADA8B-3525-4459-8C5D-9A7EA278CBAE}"/>
                  </a:ext>
                </a:extLst>
              </p:cNvPr>
              <p:cNvSpPr/>
              <p:nvPr/>
            </p:nvSpPr>
            <p:spPr>
              <a:xfrm>
                <a:off x="1715643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50CF96AB-574A-4A88-9775-4BEE7CA2A4BE}"/>
                  </a:ext>
                </a:extLst>
              </p:cNvPr>
              <p:cNvSpPr/>
              <p:nvPr/>
            </p:nvSpPr>
            <p:spPr>
              <a:xfrm>
                <a:off x="1883029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A871895-743D-4996-A30E-DEADBA6CA763}"/>
                  </a:ext>
                </a:extLst>
              </p:cNvPr>
              <p:cNvSpPr/>
              <p:nvPr/>
            </p:nvSpPr>
            <p:spPr>
              <a:xfrm>
                <a:off x="205041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93F9C42-E49E-477D-B280-1019C44CD67C}"/>
              </a:ext>
            </a:extLst>
          </p:cNvPr>
          <p:cNvGrpSpPr/>
          <p:nvPr/>
        </p:nvGrpSpPr>
        <p:grpSpPr>
          <a:xfrm>
            <a:off x="530225" y="3009900"/>
            <a:ext cx="2330450" cy="1631950"/>
            <a:chOff x="546100" y="1133475"/>
            <a:chExt cx="2330450" cy="1631950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CDDEC6E9-89F9-4498-9C17-7C4D7EEFB040}"/>
                </a:ext>
              </a:extLst>
            </p:cNvPr>
            <p:cNvSpPr/>
            <p:nvPr/>
          </p:nvSpPr>
          <p:spPr>
            <a:xfrm>
              <a:off x="546100" y="1133475"/>
              <a:ext cx="2330450" cy="1631950"/>
            </a:xfrm>
            <a:prstGeom prst="roundRect">
              <a:avLst>
                <a:gd name="adj" fmla="val 8018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889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B8D39E57-BD5E-4DCB-ADF7-C30D66078E54}"/>
                </a:ext>
              </a:extLst>
            </p:cNvPr>
            <p:cNvGrpSpPr/>
            <p:nvPr/>
          </p:nvGrpSpPr>
          <p:grpSpPr>
            <a:xfrm>
              <a:off x="1248410" y="2553335"/>
              <a:ext cx="925830" cy="88900"/>
              <a:chOff x="1213485" y="2553335"/>
              <a:chExt cx="925830" cy="88900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D34ECEAD-8834-4F61-9ECA-CF05EC6E22B5}"/>
                  </a:ext>
                </a:extLst>
              </p:cNvPr>
              <p:cNvSpPr/>
              <p:nvPr/>
            </p:nvSpPr>
            <p:spPr>
              <a:xfrm>
                <a:off x="121348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14089CFD-EA0F-4E2A-9F32-6F15CA948EF1}"/>
                  </a:ext>
                </a:extLst>
              </p:cNvPr>
              <p:cNvSpPr/>
              <p:nvPr/>
            </p:nvSpPr>
            <p:spPr>
              <a:xfrm>
                <a:off x="1380871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EBB9C420-6E98-4A8C-B8F9-B50AA22D2168}"/>
                  </a:ext>
                </a:extLst>
              </p:cNvPr>
              <p:cNvSpPr/>
              <p:nvPr/>
            </p:nvSpPr>
            <p:spPr>
              <a:xfrm>
                <a:off x="1548257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1492CEB6-76A5-48C7-BC03-FFF5C09579EB}"/>
                  </a:ext>
                </a:extLst>
              </p:cNvPr>
              <p:cNvSpPr/>
              <p:nvPr/>
            </p:nvSpPr>
            <p:spPr>
              <a:xfrm>
                <a:off x="1715643" y="2553335"/>
                <a:ext cx="88900" cy="88900"/>
              </a:xfrm>
              <a:prstGeom prst="ellipse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5887309B-8536-4F49-9A9E-F5444B9E9535}"/>
                  </a:ext>
                </a:extLst>
              </p:cNvPr>
              <p:cNvSpPr/>
              <p:nvPr/>
            </p:nvSpPr>
            <p:spPr>
              <a:xfrm>
                <a:off x="1883029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3173572B-28A6-4AE2-8177-B3BD5A6F3BC1}"/>
                  </a:ext>
                </a:extLst>
              </p:cNvPr>
              <p:cNvSpPr/>
              <p:nvPr/>
            </p:nvSpPr>
            <p:spPr>
              <a:xfrm>
                <a:off x="205041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BF77FDB-569D-4E48-BE4F-C64B8FAC7838}"/>
              </a:ext>
            </a:extLst>
          </p:cNvPr>
          <p:cNvGrpSpPr/>
          <p:nvPr/>
        </p:nvGrpSpPr>
        <p:grpSpPr>
          <a:xfrm>
            <a:off x="3406775" y="3009900"/>
            <a:ext cx="2330450" cy="1631950"/>
            <a:chOff x="546100" y="1133475"/>
            <a:chExt cx="2330450" cy="1631950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43B06EBA-7AA7-47B8-9BAE-C45D20A6FAF9}"/>
                </a:ext>
              </a:extLst>
            </p:cNvPr>
            <p:cNvSpPr/>
            <p:nvPr/>
          </p:nvSpPr>
          <p:spPr>
            <a:xfrm>
              <a:off x="546100" y="1133475"/>
              <a:ext cx="2330450" cy="1631950"/>
            </a:xfrm>
            <a:prstGeom prst="roundRect">
              <a:avLst>
                <a:gd name="adj" fmla="val 8018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889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6074D9F-F412-492E-BC31-2678629C7787}"/>
                </a:ext>
              </a:extLst>
            </p:cNvPr>
            <p:cNvGrpSpPr/>
            <p:nvPr/>
          </p:nvGrpSpPr>
          <p:grpSpPr>
            <a:xfrm>
              <a:off x="1248410" y="2553335"/>
              <a:ext cx="925830" cy="88900"/>
              <a:chOff x="1213485" y="2553335"/>
              <a:chExt cx="925830" cy="88900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B08949E7-0FE3-4163-9927-3AA4EA874B01}"/>
                  </a:ext>
                </a:extLst>
              </p:cNvPr>
              <p:cNvSpPr/>
              <p:nvPr/>
            </p:nvSpPr>
            <p:spPr>
              <a:xfrm>
                <a:off x="121348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EB8AC70D-E91B-421C-9861-E49F47791F29}"/>
                  </a:ext>
                </a:extLst>
              </p:cNvPr>
              <p:cNvSpPr/>
              <p:nvPr/>
            </p:nvSpPr>
            <p:spPr>
              <a:xfrm>
                <a:off x="1380871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B80F47F-5E79-4559-ADFA-B8B9772FF1CD}"/>
                  </a:ext>
                </a:extLst>
              </p:cNvPr>
              <p:cNvSpPr/>
              <p:nvPr/>
            </p:nvSpPr>
            <p:spPr>
              <a:xfrm>
                <a:off x="1548257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E89CB7DD-518E-4E9E-8E38-31918AF435BF}"/>
                  </a:ext>
                </a:extLst>
              </p:cNvPr>
              <p:cNvSpPr/>
              <p:nvPr/>
            </p:nvSpPr>
            <p:spPr>
              <a:xfrm>
                <a:off x="1715643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9915D33C-03EA-4739-ACEC-BC54BFD36BDC}"/>
                  </a:ext>
                </a:extLst>
              </p:cNvPr>
              <p:cNvSpPr/>
              <p:nvPr/>
            </p:nvSpPr>
            <p:spPr>
              <a:xfrm>
                <a:off x="1883029" y="2553335"/>
                <a:ext cx="88900" cy="88900"/>
              </a:xfrm>
              <a:prstGeom prst="ellipse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DED8361C-D789-4F89-92A4-F522F46534E0}"/>
                  </a:ext>
                </a:extLst>
              </p:cNvPr>
              <p:cNvSpPr/>
              <p:nvPr/>
            </p:nvSpPr>
            <p:spPr>
              <a:xfrm>
                <a:off x="205041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14F745-F75F-4585-990A-689BA13AD643}"/>
              </a:ext>
            </a:extLst>
          </p:cNvPr>
          <p:cNvGrpSpPr/>
          <p:nvPr/>
        </p:nvGrpSpPr>
        <p:grpSpPr>
          <a:xfrm>
            <a:off x="6283325" y="3009900"/>
            <a:ext cx="2330450" cy="1631950"/>
            <a:chOff x="546100" y="1133475"/>
            <a:chExt cx="2330450" cy="1631950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DD10DB03-661D-4313-98FB-42C926D8FEA2}"/>
                </a:ext>
              </a:extLst>
            </p:cNvPr>
            <p:cNvSpPr/>
            <p:nvPr/>
          </p:nvSpPr>
          <p:spPr>
            <a:xfrm>
              <a:off x="546100" y="1133475"/>
              <a:ext cx="2330450" cy="1631950"/>
            </a:xfrm>
            <a:prstGeom prst="roundRect">
              <a:avLst>
                <a:gd name="adj" fmla="val 8018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889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D4B0771-3023-4B66-B907-27543AE560EE}"/>
                </a:ext>
              </a:extLst>
            </p:cNvPr>
            <p:cNvGrpSpPr/>
            <p:nvPr/>
          </p:nvGrpSpPr>
          <p:grpSpPr>
            <a:xfrm>
              <a:off x="1248410" y="2553335"/>
              <a:ext cx="925830" cy="88900"/>
              <a:chOff x="1213485" y="2553335"/>
              <a:chExt cx="925830" cy="88900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27E6DE7-A4B6-43FB-8C2F-5959320DF671}"/>
                  </a:ext>
                </a:extLst>
              </p:cNvPr>
              <p:cNvSpPr/>
              <p:nvPr/>
            </p:nvSpPr>
            <p:spPr>
              <a:xfrm>
                <a:off x="1213485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9808D9C7-78DD-40E4-BCDA-320779BE337C}"/>
                  </a:ext>
                </a:extLst>
              </p:cNvPr>
              <p:cNvSpPr/>
              <p:nvPr/>
            </p:nvSpPr>
            <p:spPr>
              <a:xfrm>
                <a:off x="1380871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DD6A3BEF-5C03-4108-996F-0866EC709591}"/>
                  </a:ext>
                </a:extLst>
              </p:cNvPr>
              <p:cNvSpPr/>
              <p:nvPr/>
            </p:nvSpPr>
            <p:spPr>
              <a:xfrm>
                <a:off x="1548257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698ED728-BF74-48FA-8943-C79289E4A102}"/>
                  </a:ext>
                </a:extLst>
              </p:cNvPr>
              <p:cNvSpPr/>
              <p:nvPr/>
            </p:nvSpPr>
            <p:spPr>
              <a:xfrm>
                <a:off x="1715643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067D5DA-2C7F-430E-A7C1-911276F648E0}"/>
                  </a:ext>
                </a:extLst>
              </p:cNvPr>
              <p:cNvSpPr/>
              <p:nvPr/>
            </p:nvSpPr>
            <p:spPr>
              <a:xfrm>
                <a:off x="1883029" y="255333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93AFCA98-53FA-4CB6-AF58-3C4A1886B7C9}"/>
                  </a:ext>
                </a:extLst>
              </p:cNvPr>
              <p:cNvSpPr/>
              <p:nvPr/>
            </p:nvSpPr>
            <p:spPr>
              <a:xfrm>
                <a:off x="2050415" y="2553335"/>
                <a:ext cx="88900" cy="88900"/>
              </a:xfrm>
              <a:prstGeom prst="ellipse">
                <a:avLst/>
              </a:prstGeom>
              <a:solidFill>
                <a:srgbClr val="F58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CCA2FA2F-C521-40DF-B181-E756840B73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5" y="1344602"/>
            <a:ext cx="957294" cy="1065173"/>
          </a:xfrm>
          <a:prstGeom prst="rect">
            <a:avLst/>
          </a:prstGeom>
        </p:spPr>
      </p:pic>
      <p:pic>
        <p:nvPicPr>
          <p:cNvPr id="20" name="그림 19" descr="상자, 가방, 거리이(가) 표시된 사진&#10;&#10;자동 생성된 설명">
            <a:extLst>
              <a:ext uri="{FF2B5EF4-FFF2-40B4-BE49-F238E27FC236}">
                <a16:creationId xmlns:a16="http://schemas.microsoft.com/office/drawing/2014/main" id="{E8121D46-CF98-4092-915B-E60C9BF6C4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16" y="1331665"/>
            <a:ext cx="1226009" cy="10402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12F595-A30E-4D62-BED5-83049C0E7B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07" y="1392675"/>
            <a:ext cx="1309338" cy="1023086"/>
          </a:xfrm>
          <a:prstGeom prst="rect">
            <a:avLst/>
          </a:prstGeom>
        </p:spPr>
      </p:pic>
      <p:pic>
        <p:nvPicPr>
          <p:cNvPr id="26" name="그림 25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B5C533D2-8E9F-471C-9320-EE72CE0A34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66" y="3187337"/>
            <a:ext cx="603942" cy="10789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3D3E92-59AC-4711-B210-B7EDC345653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49" y="3222171"/>
            <a:ext cx="288606" cy="1013029"/>
          </a:xfrm>
          <a:prstGeom prst="rect">
            <a:avLst/>
          </a:prstGeom>
        </p:spPr>
      </p:pic>
      <p:pic>
        <p:nvPicPr>
          <p:cNvPr id="32" name="그림 31" descr="대형, 그리기, 주차이(가) 표시된 사진&#10;&#10;자동 생성된 설명">
            <a:extLst>
              <a:ext uri="{FF2B5EF4-FFF2-40B4-BE49-F238E27FC236}">
                <a16:creationId xmlns:a16="http://schemas.microsoft.com/office/drawing/2014/main" id="{6802F42E-852B-4B47-9472-882E6A373AB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38" y="5259977"/>
            <a:ext cx="2577724" cy="1406434"/>
          </a:xfrm>
          <a:prstGeom prst="rect">
            <a:avLst/>
          </a:prstGeom>
        </p:spPr>
      </p:pic>
      <p:pic>
        <p:nvPicPr>
          <p:cNvPr id="104" name="그래픽 103">
            <a:extLst>
              <a:ext uri="{FF2B5EF4-FFF2-40B4-BE49-F238E27FC236}">
                <a16:creationId xmlns:a16="http://schemas.microsoft.com/office/drawing/2014/main" id="{0B8335C7-FA75-4A0F-8C4F-AF3E32C6B9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8109" t="-16104"/>
          <a:stretch/>
        </p:blipFill>
        <p:spPr>
          <a:xfrm>
            <a:off x="6514010" y="5695406"/>
            <a:ext cx="1512381" cy="324395"/>
          </a:xfrm>
          <a:prstGeom prst="rect">
            <a:avLst/>
          </a:prstGeom>
        </p:spPr>
      </p:pic>
      <p:pic>
        <p:nvPicPr>
          <p:cNvPr id="34" name="그림 33" descr="전자기기, 앉아있는, 전화, 컴퓨터이(가) 표시된 사진&#10;&#10;자동 생성된 설명">
            <a:extLst>
              <a:ext uri="{FF2B5EF4-FFF2-40B4-BE49-F238E27FC236}">
                <a16:creationId xmlns:a16="http://schemas.microsoft.com/office/drawing/2014/main" id="{A8CE3A8E-559A-46DB-8FB5-365E0DF503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24" y="3207638"/>
            <a:ext cx="1298451" cy="9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525788" y="2530475"/>
            <a:ext cx="5350688" cy="1069975"/>
            <a:chOff x="3525788" y="2530475"/>
            <a:chExt cx="5350688" cy="1069975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975596" y="2923774"/>
              <a:ext cx="3900880" cy="281475"/>
            </a:xfrm>
            <a:prstGeom prst="roundRect">
              <a:avLst>
                <a:gd name="adj" fmla="val 50000"/>
              </a:avLst>
            </a:prstGeom>
            <a:solidFill>
              <a:srgbClr val="EC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525788" y="2530475"/>
              <a:ext cx="5229299" cy="1069975"/>
            </a:xfrm>
            <a:prstGeom prst="roundRect">
              <a:avLst>
                <a:gd name="adj" fmla="val 11749"/>
              </a:avLst>
            </a:prstGeom>
            <a:solidFill>
              <a:schemeClr val="bg1"/>
            </a:solidFill>
            <a:ln w="38100">
              <a:solidFill>
                <a:srgbClr val="F58895"/>
              </a:solidFill>
            </a:ln>
            <a:effectLst>
              <a:outerShdw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525788" y="3804104"/>
            <a:ext cx="5350688" cy="1069975"/>
            <a:chOff x="3525788" y="2530475"/>
            <a:chExt cx="5350688" cy="1069975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975596" y="2923774"/>
              <a:ext cx="3900880" cy="281475"/>
            </a:xfrm>
            <a:prstGeom prst="roundRect">
              <a:avLst>
                <a:gd name="adj" fmla="val 50000"/>
              </a:avLst>
            </a:prstGeom>
            <a:solidFill>
              <a:srgbClr val="8628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525788" y="2530475"/>
              <a:ext cx="5229299" cy="1069975"/>
            </a:xfrm>
            <a:prstGeom prst="roundRect">
              <a:avLst>
                <a:gd name="adj" fmla="val 11749"/>
              </a:avLst>
            </a:prstGeom>
            <a:solidFill>
              <a:schemeClr val="bg1"/>
            </a:solidFill>
            <a:ln w="38100">
              <a:solidFill>
                <a:srgbClr val="A970B9"/>
              </a:solidFill>
            </a:ln>
            <a:effectLst>
              <a:outerShdw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525788" y="5077732"/>
            <a:ext cx="5350688" cy="1069975"/>
            <a:chOff x="3525788" y="2530475"/>
            <a:chExt cx="5350688" cy="106997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975596" y="2923774"/>
              <a:ext cx="3900880" cy="281475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3525788" y="2530475"/>
              <a:ext cx="5229299" cy="1069975"/>
            </a:xfrm>
            <a:prstGeom prst="roundRect">
              <a:avLst>
                <a:gd name="adj" fmla="val 11749"/>
              </a:avLst>
            </a:prstGeom>
            <a:solidFill>
              <a:schemeClr val="bg1"/>
            </a:solidFill>
            <a:ln w="38100">
              <a:solidFill>
                <a:srgbClr val="FFDA47"/>
              </a:solidFill>
            </a:ln>
            <a:effectLst>
              <a:outerShdw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순서도: 수동 입력 13"/>
          <p:cNvSpPr/>
          <p:nvPr/>
        </p:nvSpPr>
        <p:spPr>
          <a:xfrm rot="5400000">
            <a:off x="-923306" y="923307"/>
            <a:ext cx="6858000" cy="50113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178 h 10000"/>
              <a:gd name="connsiteX0" fmla="*/ 0 w 10000"/>
              <a:gd name="connsiteY0" fmla="*/ 346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469 h 10000"/>
              <a:gd name="connsiteX0" fmla="*/ 0 w 10000"/>
              <a:gd name="connsiteY0" fmla="*/ 305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05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051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051"/>
                </a:lnTo>
                <a:close/>
              </a:path>
            </a:pathLst>
          </a:custGeom>
          <a:solidFill>
            <a:srgbClr val="F5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endParaRPr lang="ko-KR" altLang="en-US"/>
          </a:p>
        </p:txBody>
      </p:sp>
      <p:sp>
        <p:nvSpPr>
          <p:cNvPr id="45" name="순서도: 수동 입력 13"/>
          <p:cNvSpPr/>
          <p:nvPr/>
        </p:nvSpPr>
        <p:spPr>
          <a:xfrm rot="5400000">
            <a:off x="-923306" y="923308"/>
            <a:ext cx="6858000" cy="50113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178 h 10000"/>
              <a:gd name="connsiteX0" fmla="*/ 0 w 10000"/>
              <a:gd name="connsiteY0" fmla="*/ 346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4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469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469"/>
                </a:lnTo>
                <a:close/>
              </a:path>
            </a:pathLst>
          </a:custGeom>
          <a:blipFill dpi="0" rotWithShape="0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000" r="-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975596" y="1715105"/>
            <a:ext cx="3900880" cy="281475"/>
          </a:xfrm>
          <a:prstGeom prst="roundRect">
            <a:avLst>
              <a:gd name="adj" fmla="val 50000"/>
            </a:avLst>
          </a:prstGeom>
          <a:solidFill>
            <a:srgbClr val="EC4054"/>
          </a:solidFill>
          <a:ln w="38100"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92998" y="105740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r"/>
            <a:r>
              <a:rPr lang="ko-KR" altLang="en-US" sz="3600" dirty="0" err="1">
                <a:latin typeface="김포평화제목" panose="02000500000000000000" pitchFamily="2" charset="-127"/>
                <a:ea typeface="김포평화제목" panose="02000500000000000000" pitchFamily="2" charset="-127"/>
              </a:rPr>
              <a:t>장소명</a:t>
            </a:r>
            <a:endParaRPr lang="ko-KR" altLang="en-US" sz="3600" dirty="0"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98522" y="1713740"/>
            <a:ext cx="2348720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r"/>
            <a:r>
              <a:rPr lang="ko-KR" altLang="en-US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자세한 장소 </a:t>
            </a:r>
            <a:r>
              <a:rPr lang="en-US" altLang="ko-KR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예 </a:t>
            </a:r>
            <a:r>
              <a:rPr lang="en-US" altLang="ko-KR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: OO</a:t>
            </a:r>
            <a:r>
              <a:rPr lang="ko-KR" altLang="en-US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시 </a:t>
            </a:r>
            <a:r>
              <a:rPr lang="en-US" altLang="ko-KR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OO</a:t>
            </a:r>
            <a:r>
              <a:rPr lang="ko-KR" altLang="en-US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구 </a:t>
            </a:r>
            <a:r>
              <a:rPr lang="en-US" altLang="ko-KR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OO</a:t>
            </a:r>
            <a:r>
              <a:rPr lang="ko-KR" altLang="en-US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동</a:t>
            </a:r>
            <a:r>
              <a:rPr lang="en-US" altLang="ko-KR" sz="11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72123" y="2644154"/>
            <a:ext cx="1908731" cy="740374"/>
            <a:chOff x="5672123" y="2644154"/>
            <a:chExt cx="1908731" cy="740374"/>
          </a:xfrm>
        </p:grpSpPr>
        <p:sp>
          <p:nvSpPr>
            <p:cNvPr id="68" name="Freeform 23"/>
            <p:cNvSpPr>
              <a:spLocks noEditPoints="1"/>
            </p:cNvSpPr>
            <p:nvPr/>
          </p:nvSpPr>
          <p:spPr bwMode="auto">
            <a:xfrm rot="-1800000">
              <a:off x="5672123" y="2686922"/>
              <a:ext cx="127814" cy="170419"/>
            </a:xfrm>
            <a:custGeom>
              <a:avLst/>
              <a:gdLst>
                <a:gd name="T0" fmla="*/ 768 w 1536"/>
                <a:gd name="T1" fmla="*/ 0 h 2048"/>
                <a:gd name="T2" fmla="*/ 0 w 1536"/>
                <a:gd name="T3" fmla="*/ 768 h 2048"/>
                <a:gd name="T4" fmla="*/ 723 w 1536"/>
                <a:gd name="T5" fmla="*/ 2029 h 2048"/>
                <a:gd name="T6" fmla="*/ 768 w 1536"/>
                <a:gd name="T7" fmla="*/ 2048 h 2048"/>
                <a:gd name="T8" fmla="*/ 813 w 1536"/>
                <a:gd name="T9" fmla="*/ 2029 h 2048"/>
                <a:gd name="T10" fmla="*/ 1536 w 1536"/>
                <a:gd name="T11" fmla="*/ 768 h 2048"/>
                <a:gd name="T12" fmla="*/ 768 w 1536"/>
                <a:gd name="T13" fmla="*/ 0 h 2048"/>
                <a:gd name="T14" fmla="*/ 768 w 1536"/>
                <a:gd name="T15" fmla="*/ 1152 h 2048"/>
                <a:gd name="T16" fmla="*/ 384 w 1536"/>
                <a:gd name="T17" fmla="*/ 768 h 2048"/>
                <a:gd name="T18" fmla="*/ 768 w 1536"/>
                <a:gd name="T19" fmla="*/ 384 h 2048"/>
                <a:gd name="T20" fmla="*/ 1152 w 1536"/>
                <a:gd name="T21" fmla="*/ 768 h 2048"/>
                <a:gd name="T22" fmla="*/ 768 w 1536"/>
                <a:gd name="T23" fmla="*/ 1152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6" h="2048">
                  <a:moveTo>
                    <a:pt x="768" y="0"/>
                  </a:moveTo>
                  <a:cubicBezTo>
                    <a:pt x="344" y="0"/>
                    <a:pt x="0" y="344"/>
                    <a:pt x="0" y="768"/>
                  </a:cubicBezTo>
                  <a:cubicBezTo>
                    <a:pt x="0" y="1300"/>
                    <a:pt x="693" y="2000"/>
                    <a:pt x="723" y="2029"/>
                  </a:cubicBezTo>
                  <a:cubicBezTo>
                    <a:pt x="735" y="2042"/>
                    <a:pt x="752" y="2048"/>
                    <a:pt x="768" y="2048"/>
                  </a:cubicBezTo>
                  <a:cubicBezTo>
                    <a:pt x="784" y="2048"/>
                    <a:pt x="801" y="2042"/>
                    <a:pt x="813" y="2029"/>
                  </a:cubicBezTo>
                  <a:cubicBezTo>
                    <a:pt x="843" y="2000"/>
                    <a:pt x="1536" y="1300"/>
                    <a:pt x="1536" y="768"/>
                  </a:cubicBezTo>
                  <a:cubicBezTo>
                    <a:pt x="1536" y="344"/>
                    <a:pt x="1192" y="0"/>
                    <a:pt x="768" y="0"/>
                  </a:cubicBezTo>
                  <a:close/>
                  <a:moveTo>
                    <a:pt x="768" y="1152"/>
                  </a:moveTo>
                  <a:cubicBezTo>
                    <a:pt x="556" y="1152"/>
                    <a:pt x="384" y="980"/>
                    <a:pt x="384" y="768"/>
                  </a:cubicBezTo>
                  <a:cubicBezTo>
                    <a:pt x="384" y="556"/>
                    <a:pt x="556" y="384"/>
                    <a:pt x="768" y="384"/>
                  </a:cubicBezTo>
                  <a:cubicBezTo>
                    <a:pt x="980" y="384"/>
                    <a:pt x="1152" y="556"/>
                    <a:pt x="1152" y="768"/>
                  </a:cubicBezTo>
                  <a:cubicBezTo>
                    <a:pt x="1152" y="980"/>
                    <a:pt x="980" y="1152"/>
                    <a:pt x="768" y="1152"/>
                  </a:cubicBezTo>
                  <a:close/>
                </a:path>
              </a:pathLst>
            </a:custGeom>
            <a:solidFill>
              <a:srgbClr val="EC40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82899" y="264415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400" dirty="0">
                  <a:solidFill>
                    <a:srgbClr val="EC4054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내용을 입력하세요</a:t>
              </a:r>
              <a:endParaRPr lang="en-US" altLang="ko-KR" sz="1400" dirty="0">
                <a:solidFill>
                  <a:srgbClr val="EC4054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27837" y="2918054"/>
              <a:ext cx="1653017" cy="46647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세부 내용을 입력하세요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서울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남산체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 12pt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입니다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590831" y="689047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r>
              <a:rPr lang="ko-KR" altLang="en-US" sz="1000" dirty="0" err="1">
                <a:latin typeface="김포평화제목" panose="02000500000000000000" pitchFamily="2" charset="-127"/>
                <a:ea typeface="김포평화제목" panose="02000500000000000000" pitchFamily="2" charset="-127"/>
              </a:rPr>
              <a:t>김포평화제목체</a:t>
            </a:r>
            <a:r>
              <a:rPr lang="ko-KR" altLang="en-US" sz="1000" dirty="0">
                <a:latin typeface="김포평화제목" panose="02000500000000000000" pitchFamily="2" charset="-127"/>
                <a:ea typeface="김포평화제목" panose="02000500000000000000" pitchFamily="2" charset="-127"/>
              </a:rPr>
              <a:t> </a:t>
            </a:r>
            <a:r>
              <a:rPr lang="en-US" altLang="ko-KR" sz="1000" dirty="0">
                <a:latin typeface="김포평화제목" panose="02000500000000000000" pitchFamily="2" charset="-127"/>
                <a:ea typeface="김포평화제목" panose="02000500000000000000" pitchFamily="2" charset="-127"/>
              </a:rPr>
              <a:t>36pt</a:t>
            </a:r>
            <a:r>
              <a:rPr lang="ko-KR" altLang="en-US" sz="1000" dirty="0">
                <a:latin typeface="김포평화제목" panose="02000500000000000000" pitchFamily="2" charset="-127"/>
                <a:ea typeface="김포평화제목" panose="02000500000000000000" pitchFamily="2" charset="-127"/>
              </a:rPr>
              <a:t>입니다</a:t>
            </a:r>
            <a:endParaRPr lang="en-US" altLang="ko-KR" sz="1000" dirty="0"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  <a:p>
            <a:r>
              <a:rPr lang="ko-KR" altLang="en-US" sz="1000" dirty="0">
                <a:latin typeface="김포평화제목" panose="02000500000000000000" pitchFamily="2" charset="-127"/>
                <a:ea typeface="김포평화제목" panose="02000500000000000000" pitchFamily="2" charset="-127"/>
              </a:rPr>
              <a:t>여행 장소나 단어를 입력하세요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5672123" y="3938466"/>
            <a:ext cx="1908731" cy="740374"/>
            <a:chOff x="5672123" y="2644154"/>
            <a:chExt cx="1908731" cy="740374"/>
          </a:xfrm>
        </p:grpSpPr>
        <p:sp>
          <p:nvSpPr>
            <p:cNvPr id="67" name="Freeform 23"/>
            <p:cNvSpPr>
              <a:spLocks noEditPoints="1"/>
            </p:cNvSpPr>
            <p:nvPr/>
          </p:nvSpPr>
          <p:spPr bwMode="auto">
            <a:xfrm rot="-1800000">
              <a:off x="5672123" y="2686922"/>
              <a:ext cx="127814" cy="170419"/>
            </a:xfrm>
            <a:custGeom>
              <a:avLst/>
              <a:gdLst>
                <a:gd name="T0" fmla="*/ 768 w 1536"/>
                <a:gd name="T1" fmla="*/ 0 h 2048"/>
                <a:gd name="T2" fmla="*/ 0 w 1536"/>
                <a:gd name="T3" fmla="*/ 768 h 2048"/>
                <a:gd name="T4" fmla="*/ 723 w 1536"/>
                <a:gd name="T5" fmla="*/ 2029 h 2048"/>
                <a:gd name="T6" fmla="*/ 768 w 1536"/>
                <a:gd name="T7" fmla="*/ 2048 h 2048"/>
                <a:gd name="T8" fmla="*/ 813 w 1536"/>
                <a:gd name="T9" fmla="*/ 2029 h 2048"/>
                <a:gd name="T10" fmla="*/ 1536 w 1536"/>
                <a:gd name="T11" fmla="*/ 768 h 2048"/>
                <a:gd name="T12" fmla="*/ 768 w 1536"/>
                <a:gd name="T13" fmla="*/ 0 h 2048"/>
                <a:gd name="T14" fmla="*/ 768 w 1536"/>
                <a:gd name="T15" fmla="*/ 1152 h 2048"/>
                <a:gd name="T16" fmla="*/ 384 w 1536"/>
                <a:gd name="T17" fmla="*/ 768 h 2048"/>
                <a:gd name="T18" fmla="*/ 768 w 1536"/>
                <a:gd name="T19" fmla="*/ 384 h 2048"/>
                <a:gd name="T20" fmla="*/ 1152 w 1536"/>
                <a:gd name="T21" fmla="*/ 768 h 2048"/>
                <a:gd name="T22" fmla="*/ 768 w 1536"/>
                <a:gd name="T23" fmla="*/ 1152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6" h="2048">
                  <a:moveTo>
                    <a:pt x="768" y="0"/>
                  </a:moveTo>
                  <a:cubicBezTo>
                    <a:pt x="344" y="0"/>
                    <a:pt x="0" y="344"/>
                    <a:pt x="0" y="768"/>
                  </a:cubicBezTo>
                  <a:cubicBezTo>
                    <a:pt x="0" y="1300"/>
                    <a:pt x="693" y="2000"/>
                    <a:pt x="723" y="2029"/>
                  </a:cubicBezTo>
                  <a:cubicBezTo>
                    <a:pt x="735" y="2042"/>
                    <a:pt x="752" y="2048"/>
                    <a:pt x="768" y="2048"/>
                  </a:cubicBezTo>
                  <a:cubicBezTo>
                    <a:pt x="784" y="2048"/>
                    <a:pt x="801" y="2042"/>
                    <a:pt x="813" y="2029"/>
                  </a:cubicBezTo>
                  <a:cubicBezTo>
                    <a:pt x="843" y="2000"/>
                    <a:pt x="1536" y="1300"/>
                    <a:pt x="1536" y="768"/>
                  </a:cubicBezTo>
                  <a:cubicBezTo>
                    <a:pt x="1536" y="344"/>
                    <a:pt x="1192" y="0"/>
                    <a:pt x="768" y="0"/>
                  </a:cubicBezTo>
                  <a:close/>
                  <a:moveTo>
                    <a:pt x="768" y="1152"/>
                  </a:moveTo>
                  <a:cubicBezTo>
                    <a:pt x="556" y="1152"/>
                    <a:pt x="384" y="980"/>
                    <a:pt x="384" y="768"/>
                  </a:cubicBezTo>
                  <a:cubicBezTo>
                    <a:pt x="384" y="556"/>
                    <a:pt x="556" y="384"/>
                    <a:pt x="768" y="384"/>
                  </a:cubicBezTo>
                  <a:cubicBezTo>
                    <a:pt x="980" y="384"/>
                    <a:pt x="1152" y="556"/>
                    <a:pt x="1152" y="768"/>
                  </a:cubicBezTo>
                  <a:cubicBezTo>
                    <a:pt x="1152" y="980"/>
                    <a:pt x="980" y="1152"/>
                    <a:pt x="768" y="1152"/>
                  </a:cubicBezTo>
                  <a:close/>
                </a:path>
              </a:pathLst>
            </a:custGeom>
            <a:solidFill>
              <a:srgbClr val="8628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782899" y="264415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400" dirty="0">
                  <a:solidFill>
                    <a:srgbClr val="8628A0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내용을 입력하세요</a:t>
              </a:r>
              <a:endParaRPr lang="en-US" altLang="ko-KR" sz="1400" dirty="0">
                <a:solidFill>
                  <a:srgbClr val="8628A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927837" y="2918054"/>
              <a:ext cx="1653017" cy="46647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세부 내용을 입력하세요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lvl="0">
                <a:lnSpc>
                  <a:spcPct val="120000"/>
                </a:lnSpc>
              </a:pP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서울 </a:t>
              </a:r>
              <a:r>
                <a:rPr lang="ko-KR" altLang="en-US" sz="9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남산체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 12pt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입니다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672123" y="5217109"/>
            <a:ext cx="1908731" cy="740374"/>
            <a:chOff x="5672123" y="2644154"/>
            <a:chExt cx="1908731" cy="740374"/>
          </a:xfrm>
        </p:grpSpPr>
        <p:sp>
          <p:nvSpPr>
            <p:cNvPr id="72" name="Freeform 23"/>
            <p:cNvSpPr>
              <a:spLocks noEditPoints="1"/>
            </p:cNvSpPr>
            <p:nvPr/>
          </p:nvSpPr>
          <p:spPr bwMode="auto">
            <a:xfrm rot="-1800000">
              <a:off x="5672123" y="2686922"/>
              <a:ext cx="127814" cy="170419"/>
            </a:xfrm>
            <a:custGeom>
              <a:avLst/>
              <a:gdLst>
                <a:gd name="T0" fmla="*/ 768 w 1536"/>
                <a:gd name="T1" fmla="*/ 0 h 2048"/>
                <a:gd name="T2" fmla="*/ 0 w 1536"/>
                <a:gd name="T3" fmla="*/ 768 h 2048"/>
                <a:gd name="T4" fmla="*/ 723 w 1536"/>
                <a:gd name="T5" fmla="*/ 2029 h 2048"/>
                <a:gd name="T6" fmla="*/ 768 w 1536"/>
                <a:gd name="T7" fmla="*/ 2048 h 2048"/>
                <a:gd name="T8" fmla="*/ 813 w 1536"/>
                <a:gd name="T9" fmla="*/ 2029 h 2048"/>
                <a:gd name="T10" fmla="*/ 1536 w 1536"/>
                <a:gd name="T11" fmla="*/ 768 h 2048"/>
                <a:gd name="T12" fmla="*/ 768 w 1536"/>
                <a:gd name="T13" fmla="*/ 0 h 2048"/>
                <a:gd name="T14" fmla="*/ 768 w 1536"/>
                <a:gd name="T15" fmla="*/ 1152 h 2048"/>
                <a:gd name="T16" fmla="*/ 384 w 1536"/>
                <a:gd name="T17" fmla="*/ 768 h 2048"/>
                <a:gd name="T18" fmla="*/ 768 w 1536"/>
                <a:gd name="T19" fmla="*/ 384 h 2048"/>
                <a:gd name="T20" fmla="*/ 1152 w 1536"/>
                <a:gd name="T21" fmla="*/ 768 h 2048"/>
                <a:gd name="T22" fmla="*/ 768 w 1536"/>
                <a:gd name="T23" fmla="*/ 1152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6" h="2048">
                  <a:moveTo>
                    <a:pt x="768" y="0"/>
                  </a:moveTo>
                  <a:cubicBezTo>
                    <a:pt x="344" y="0"/>
                    <a:pt x="0" y="344"/>
                    <a:pt x="0" y="768"/>
                  </a:cubicBezTo>
                  <a:cubicBezTo>
                    <a:pt x="0" y="1300"/>
                    <a:pt x="693" y="2000"/>
                    <a:pt x="723" y="2029"/>
                  </a:cubicBezTo>
                  <a:cubicBezTo>
                    <a:pt x="735" y="2042"/>
                    <a:pt x="752" y="2048"/>
                    <a:pt x="768" y="2048"/>
                  </a:cubicBezTo>
                  <a:cubicBezTo>
                    <a:pt x="784" y="2048"/>
                    <a:pt x="801" y="2042"/>
                    <a:pt x="813" y="2029"/>
                  </a:cubicBezTo>
                  <a:cubicBezTo>
                    <a:pt x="843" y="2000"/>
                    <a:pt x="1536" y="1300"/>
                    <a:pt x="1536" y="768"/>
                  </a:cubicBezTo>
                  <a:cubicBezTo>
                    <a:pt x="1536" y="344"/>
                    <a:pt x="1192" y="0"/>
                    <a:pt x="768" y="0"/>
                  </a:cubicBezTo>
                  <a:close/>
                  <a:moveTo>
                    <a:pt x="768" y="1152"/>
                  </a:moveTo>
                  <a:cubicBezTo>
                    <a:pt x="556" y="1152"/>
                    <a:pt x="384" y="980"/>
                    <a:pt x="384" y="768"/>
                  </a:cubicBezTo>
                  <a:cubicBezTo>
                    <a:pt x="384" y="556"/>
                    <a:pt x="556" y="384"/>
                    <a:pt x="768" y="384"/>
                  </a:cubicBezTo>
                  <a:cubicBezTo>
                    <a:pt x="980" y="384"/>
                    <a:pt x="1152" y="556"/>
                    <a:pt x="1152" y="768"/>
                  </a:cubicBezTo>
                  <a:cubicBezTo>
                    <a:pt x="1152" y="980"/>
                    <a:pt x="980" y="1152"/>
                    <a:pt x="768" y="1152"/>
                  </a:cubicBez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2899" y="264415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400" dirty="0">
                  <a:solidFill>
                    <a:srgbClr val="CCA500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내용을 입력하세요</a:t>
              </a:r>
              <a:endParaRPr lang="en-US" altLang="ko-KR" sz="1400" dirty="0">
                <a:solidFill>
                  <a:srgbClr val="CCA5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927837" y="2918054"/>
              <a:ext cx="1653017" cy="46647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세부 내용을 입력하세요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lvl="0">
                <a:lnSpc>
                  <a:spcPct val="120000"/>
                </a:lnSpc>
              </a:pP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서울 </a:t>
              </a:r>
              <a:r>
                <a:rPr lang="ko-KR" altLang="en-US" sz="9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남산체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 12pt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입니다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59040" y="5857533"/>
            <a:ext cx="3629520" cy="100046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※ [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이미지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문화재청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시도기념물제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167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_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밀양읍성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_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밀양읍성근경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강원도청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천연기념물 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437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호 강릉 정동진 해안단구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울릉군청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해안산책로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행남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울릉군청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삼귀해안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폴라로이드 개체와 배경에 관련 이미지를 넣어주세요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040" y="24685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※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애니메이션이 적용된 페이지입니다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53439" y="407513"/>
            <a:ext cx="2495550" cy="3174352"/>
            <a:chOff x="2853439" y="407513"/>
            <a:chExt cx="2495550" cy="3174352"/>
          </a:xfrm>
        </p:grpSpPr>
        <p:grpSp>
          <p:nvGrpSpPr>
            <p:cNvPr id="10" name="그룹 9"/>
            <p:cNvGrpSpPr/>
            <p:nvPr/>
          </p:nvGrpSpPr>
          <p:grpSpPr>
            <a:xfrm>
              <a:off x="2853439" y="407513"/>
              <a:ext cx="2495550" cy="3174352"/>
              <a:chOff x="2853439" y="407513"/>
              <a:chExt cx="2495550" cy="3174352"/>
            </a:xfrm>
          </p:grpSpPr>
          <p:grpSp>
            <p:nvGrpSpPr>
              <p:cNvPr id="95" name="그룹 94"/>
              <p:cNvGrpSpPr/>
              <p:nvPr/>
            </p:nvGrpSpPr>
            <p:grpSpPr>
              <a:xfrm>
                <a:off x="2853439" y="586253"/>
                <a:ext cx="2495550" cy="2995612"/>
                <a:chOff x="4845844" y="627153"/>
                <a:chExt cx="2495550" cy="2995612"/>
              </a:xfrm>
            </p:grpSpPr>
            <p:grpSp>
              <p:nvGrpSpPr>
                <p:cNvPr id="96" name="그룹 95"/>
                <p:cNvGrpSpPr/>
                <p:nvPr/>
              </p:nvGrpSpPr>
              <p:grpSpPr>
                <a:xfrm>
                  <a:off x="4845844" y="627153"/>
                  <a:ext cx="2495550" cy="2995612"/>
                  <a:chOff x="5829917" y="833438"/>
                  <a:chExt cx="2495550" cy="2995612"/>
                </a:xfrm>
              </p:grpSpPr>
              <p:sp>
                <p:nvSpPr>
                  <p:cNvPr id="98" name="직사각형 97"/>
                  <p:cNvSpPr/>
                  <p:nvPr/>
                </p:nvSpPr>
                <p:spPr>
                  <a:xfrm>
                    <a:off x="5829917" y="833438"/>
                    <a:ext cx="2495550" cy="2995612"/>
                  </a:xfrm>
                  <a:prstGeom prst="rect">
                    <a:avLst/>
                  </a:prstGeom>
                  <a:solidFill>
                    <a:srgbClr val="F2F3F4"/>
                  </a:solidFill>
                  <a:ln>
                    <a:noFill/>
                  </a:ln>
                  <a:effectLst>
                    <a:outerShdw blurRad="50800" dist="254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threePt" dir="t"/>
                    </a:scene3d>
                    <a:sp3d extrusionH="6350"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" name="직사각형 98"/>
                  <p:cNvSpPr/>
                  <p:nvPr/>
                </p:nvSpPr>
                <p:spPr>
                  <a:xfrm>
                    <a:off x="5990204" y="1008698"/>
                    <a:ext cx="2174977" cy="2229802"/>
                  </a:xfrm>
                  <a:prstGeom prst="rect">
                    <a:avLst/>
                  </a:prstGeom>
                  <a:blipFill dpi="0" rotWithShape="1">
                    <a:blip r:embed="rId4"/>
                    <a:srcRect/>
                    <a:tile tx="-1270000" ty="0" sx="100000" sy="100000" flip="none" algn="tl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threePt" dir="t"/>
                    </a:scene3d>
                    <a:sp3d extrusionH="6350"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7" name="TextBox 96"/>
                <p:cNvSpPr txBox="1"/>
                <p:nvPr/>
              </p:nvSpPr>
              <p:spPr>
                <a:xfrm>
                  <a:off x="5279624" y="3040649"/>
                  <a:ext cx="1901483" cy="498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작은 글씨 내용을 입력하세요</a:t>
                  </a:r>
                  <a:endPara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endParaRPr>
                </a:p>
                <a:p>
                  <a:pPr algn="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큰 글씨 내용을 입력하세요</a:t>
                  </a:r>
                  <a:endPara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3984998" y="407513"/>
                <a:ext cx="232433" cy="309910"/>
                <a:chOff x="4004665" y="407513"/>
                <a:chExt cx="232433" cy="309910"/>
              </a:xfrm>
            </p:grpSpPr>
            <p:sp>
              <p:nvSpPr>
                <p:cNvPr id="80" name="Freeform 23"/>
                <p:cNvSpPr>
                  <a:spLocks noEditPoints="1"/>
                </p:cNvSpPr>
                <p:nvPr/>
              </p:nvSpPr>
              <p:spPr bwMode="auto">
                <a:xfrm>
                  <a:off x="4004665" y="407513"/>
                  <a:ext cx="232433" cy="309910"/>
                </a:xfrm>
                <a:custGeom>
                  <a:avLst/>
                  <a:gdLst>
                    <a:gd name="T0" fmla="*/ 768 w 1536"/>
                    <a:gd name="T1" fmla="*/ 0 h 2048"/>
                    <a:gd name="T2" fmla="*/ 0 w 1536"/>
                    <a:gd name="T3" fmla="*/ 768 h 2048"/>
                    <a:gd name="T4" fmla="*/ 723 w 1536"/>
                    <a:gd name="T5" fmla="*/ 2029 h 2048"/>
                    <a:gd name="T6" fmla="*/ 768 w 1536"/>
                    <a:gd name="T7" fmla="*/ 2048 h 2048"/>
                    <a:gd name="T8" fmla="*/ 813 w 1536"/>
                    <a:gd name="T9" fmla="*/ 2029 h 2048"/>
                    <a:gd name="T10" fmla="*/ 1536 w 1536"/>
                    <a:gd name="T11" fmla="*/ 768 h 2048"/>
                    <a:gd name="T12" fmla="*/ 768 w 1536"/>
                    <a:gd name="T13" fmla="*/ 0 h 2048"/>
                    <a:gd name="T14" fmla="*/ 768 w 1536"/>
                    <a:gd name="T15" fmla="*/ 1152 h 2048"/>
                    <a:gd name="T16" fmla="*/ 384 w 1536"/>
                    <a:gd name="T17" fmla="*/ 768 h 2048"/>
                    <a:gd name="T18" fmla="*/ 768 w 1536"/>
                    <a:gd name="T19" fmla="*/ 384 h 2048"/>
                    <a:gd name="T20" fmla="*/ 1152 w 1536"/>
                    <a:gd name="T21" fmla="*/ 768 h 2048"/>
                    <a:gd name="T22" fmla="*/ 768 w 1536"/>
                    <a:gd name="T23" fmla="*/ 1152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6" h="2048">
                      <a:moveTo>
                        <a:pt x="768" y="0"/>
                      </a:moveTo>
                      <a:cubicBezTo>
                        <a:pt x="344" y="0"/>
                        <a:pt x="0" y="344"/>
                        <a:pt x="0" y="768"/>
                      </a:cubicBezTo>
                      <a:cubicBezTo>
                        <a:pt x="0" y="1300"/>
                        <a:pt x="693" y="2000"/>
                        <a:pt x="723" y="2029"/>
                      </a:cubicBezTo>
                      <a:cubicBezTo>
                        <a:pt x="735" y="2042"/>
                        <a:pt x="752" y="2048"/>
                        <a:pt x="768" y="2048"/>
                      </a:cubicBezTo>
                      <a:cubicBezTo>
                        <a:pt x="784" y="2048"/>
                        <a:pt x="801" y="2042"/>
                        <a:pt x="813" y="2029"/>
                      </a:cubicBezTo>
                      <a:cubicBezTo>
                        <a:pt x="843" y="2000"/>
                        <a:pt x="1536" y="1300"/>
                        <a:pt x="1536" y="768"/>
                      </a:cubicBezTo>
                      <a:cubicBezTo>
                        <a:pt x="1536" y="344"/>
                        <a:pt x="1192" y="0"/>
                        <a:pt x="768" y="0"/>
                      </a:cubicBezTo>
                      <a:close/>
                      <a:moveTo>
                        <a:pt x="768" y="1152"/>
                      </a:moveTo>
                      <a:cubicBezTo>
                        <a:pt x="556" y="1152"/>
                        <a:pt x="384" y="980"/>
                        <a:pt x="384" y="768"/>
                      </a:cubicBezTo>
                      <a:cubicBezTo>
                        <a:pt x="384" y="556"/>
                        <a:pt x="556" y="384"/>
                        <a:pt x="768" y="384"/>
                      </a:cubicBezTo>
                      <a:cubicBezTo>
                        <a:pt x="980" y="384"/>
                        <a:pt x="1152" y="556"/>
                        <a:pt x="1152" y="768"/>
                      </a:cubicBezTo>
                      <a:cubicBezTo>
                        <a:pt x="1152" y="980"/>
                        <a:pt x="980" y="1152"/>
                        <a:pt x="768" y="1152"/>
                      </a:cubicBezTo>
                      <a:close/>
                    </a:path>
                  </a:pathLst>
                </a:custGeom>
                <a:solidFill>
                  <a:srgbClr val="EC4054"/>
                </a:solidFill>
                <a:ln w="38100">
                  <a:noFill/>
                </a:ln>
                <a:effectLst>
                  <a:outerShdw dist="25400" dir="8100000" algn="t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 extrusionH="6350"/>
                </a:bodyPr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 flipH="1">
                  <a:off x="4062571" y="465136"/>
                  <a:ext cx="116620" cy="11661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800" y="812948"/>
              <a:ext cx="775569" cy="28541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519320" y="1313715"/>
            <a:ext cx="2495550" cy="3176305"/>
            <a:chOff x="1519320" y="1313715"/>
            <a:chExt cx="2495550" cy="3176305"/>
          </a:xfrm>
        </p:grpSpPr>
        <p:grpSp>
          <p:nvGrpSpPr>
            <p:cNvPr id="8" name="그룹 7"/>
            <p:cNvGrpSpPr/>
            <p:nvPr/>
          </p:nvGrpSpPr>
          <p:grpSpPr>
            <a:xfrm>
              <a:off x="1519320" y="1313715"/>
              <a:ext cx="2495550" cy="3176305"/>
              <a:chOff x="1519320" y="1313715"/>
              <a:chExt cx="2495550" cy="3176305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1519320" y="1494408"/>
                <a:ext cx="2495550" cy="2995612"/>
                <a:chOff x="1457154" y="627153"/>
                <a:chExt cx="2495550" cy="2995612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1457154" y="627153"/>
                  <a:ext cx="2495550" cy="2995612"/>
                  <a:chOff x="5829917" y="833438"/>
                  <a:chExt cx="2495550" cy="2995612"/>
                </a:xfrm>
              </p:grpSpPr>
              <p:sp>
                <p:nvSpPr>
                  <p:cNvPr id="93" name="직사각형 92"/>
                  <p:cNvSpPr/>
                  <p:nvPr/>
                </p:nvSpPr>
                <p:spPr>
                  <a:xfrm>
                    <a:off x="5829917" y="833438"/>
                    <a:ext cx="2495550" cy="2995612"/>
                  </a:xfrm>
                  <a:prstGeom prst="rect">
                    <a:avLst/>
                  </a:prstGeom>
                  <a:solidFill>
                    <a:srgbClr val="F2F3F4"/>
                  </a:solidFill>
                  <a:ln>
                    <a:noFill/>
                  </a:ln>
                  <a:effectLst>
                    <a:outerShdw blurRad="50800" dist="254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threePt" dir="t"/>
                    </a:scene3d>
                    <a:sp3d extrusionH="6350"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5990204" y="1008698"/>
                    <a:ext cx="2174977" cy="2229802"/>
                  </a:xfrm>
                  <a:prstGeom prst="rect">
                    <a:avLst/>
                  </a:prstGeom>
                  <a:blipFill dpi="0" rotWithShape="1">
                    <a:blip r:embed="rId6"/>
                    <a:srcRect/>
                    <a:tile tx="-1016000" ty="0" sx="100000" sy="100000" flip="none" algn="tl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cene3d>
                      <a:camera prst="orthographicFront"/>
                      <a:lightRig rig="threePt" dir="t"/>
                    </a:scene3d>
                    <a:sp3d extrusionH="6350"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1890201" y="3040649"/>
                  <a:ext cx="1901483" cy="498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extrusionH="6350"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작은 글씨 내용을 입력하세요</a:t>
                  </a:r>
                  <a:endPara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endParaRPr>
                </a:p>
                <a:p>
                  <a:pPr algn="r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큰 글씨 내용을 입력하세요</a:t>
                  </a:r>
                  <a:endPara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2650879" y="1313715"/>
                <a:ext cx="232433" cy="309910"/>
                <a:chOff x="1949369" y="2845567"/>
                <a:chExt cx="232433" cy="309910"/>
              </a:xfrm>
            </p:grpSpPr>
            <p:sp>
              <p:nvSpPr>
                <p:cNvPr id="77" name="Freeform 23"/>
                <p:cNvSpPr>
                  <a:spLocks noEditPoints="1"/>
                </p:cNvSpPr>
                <p:nvPr/>
              </p:nvSpPr>
              <p:spPr bwMode="auto">
                <a:xfrm>
                  <a:off x="1949369" y="2845567"/>
                  <a:ext cx="232433" cy="309910"/>
                </a:xfrm>
                <a:custGeom>
                  <a:avLst/>
                  <a:gdLst>
                    <a:gd name="T0" fmla="*/ 768 w 1536"/>
                    <a:gd name="T1" fmla="*/ 0 h 2048"/>
                    <a:gd name="T2" fmla="*/ 0 w 1536"/>
                    <a:gd name="T3" fmla="*/ 768 h 2048"/>
                    <a:gd name="T4" fmla="*/ 723 w 1536"/>
                    <a:gd name="T5" fmla="*/ 2029 h 2048"/>
                    <a:gd name="T6" fmla="*/ 768 w 1536"/>
                    <a:gd name="T7" fmla="*/ 2048 h 2048"/>
                    <a:gd name="T8" fmla="*/ 813 w 1536"/>
                    <a:gd name="T9" fmla="*/ 2029 h 2048"/>
                    <a:gd name="T10" fmla="*/ 1536 w 1536"/>
                    <a:gd name="T11" fmla="*/ 768 h 2048"/>
                    <a:gd name="T12" fmla="*/ 768 w 1536"/>
                    <a:gd name="T13" fmla="*/ 0 h 2048"/>
                    <a:gd name="T14" fmla="*/ 768 w 1536"/>
                    <a:gd name="T15" fmla="*/ 1152 h 2048"/>
                    <a:gd name="T16" fmla="*/ 384 w 1536"/>
                    <a:gd name="T17" fmla="*/ 768 h 2048"/>
                    <a:gd name="T18" fmla="*/ 768 w 1536"/>
                    <a:gd name="T19" fmla="*/ 384 h 2048"/>
                    <a:gd name="T20" fmla="*/ 1152 w 1536"/>
                    <a:gd name="T21" fmla="*/ 768 h 2048"/>
                    <a:gd name="T22" fmla="*/ 768 w 1536"/>
                    <a:gd name="T23" fmla="*/ 1152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6" h="2048">
                      <a:moveTo>
                        <a:pt x="768" y="0"/>
                      </a:moveTo>
                      <a:cubicBezTo>
                        <a:pt x="344" y="0"/>
                        <a:pt x="0" y="344"/>
                        <a:pt x="0" y="768"/>
                      </a:cubicBezTo>
                      <a:cubicBezTo>
                        <a:pt x="0" y="1300"/>
                        <a:pt x="693" y="2000"/>
                        <a:pt x="723" y="2029"/>
                      </a:cubicBezTo>
                      <a:cubicBezTo>
                        <a:pt x="735" y="2042"/>
                        <a:pt x="752" y="2048"/>
                        <a:pt x="768" y="2048"/>
                      </a:cubicBezTo>
                      <a:cubicBezTo>
                        <a:pt x="784" y="2048"/>
                        <a:pt x="801" y="2042"/>
                        <a:pt x="813" y="2029"/>
                      </a:cubicBezTo>
                      <a:cubicBezTo>
                        <a:pt x="843" y="2000"/>
                        <a:pt x="1536" y="1300"/>
                        <a:pt x="1536" y="768"/>
                      </a:cubicBezTo>
                      <a:cubicBezTo>
                        <a:pt x="1536" y="344"/>
                        <a:pt x="1192" y="0"/>
                        <a:pt x="768" y="0"/>
                      </a:cubicBezTo>
                      <a:close/>
                      <a:moveTo>
                        <a:pt x="768" y="1152"/>
                      </a:moveTo>
                      <a:cubicBezTo>
                        <a:pt x="556" y="1152"/>
                        <a:pt x="384" y="980"/>
                        <a:pt x="384" y="768"/>
                      </a:cubicBezTo>
                      <a:cubicBezTo>
                        <a:pt x="384" y="556"/>
                        <a:pt x="556" y="384"/>
                        <a:pt x="768" y="384"/>
                      </a:cubicBezTo>
                      <a:cubicBezTo>
                        <a:pt x="980" y="384"/>
                        <a:pt x="1152" y="556"/>
                        <a:pt x="1152" y="768"/>
                      </a:cubicBezTo>
                      <a:cubicBezTo>
                        <a:pt x="1152" y="980"/>
                        <a:pt x="980" y="1152"/>
                        <a:pt x="768" y="1152"/>
                      </a:cubicBezTo>
                      <a:close/>
                    </a:path>
                  </a:pathLst>
                </a:custGeom>
                <a:solidFill>
                  <a:srgbClr val="8628A0"/>
                </a:solidFill>
                <a:ln w="38100">
                  <a:noFill/>
                </a:ln>
                <a:effectLst>
                  <a:outerShdw dist="25400" dir="8100000" algn="t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 extrusionH="6350"/>
                </a:bodyPr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 flipH="1">
                  <a:off x="2007275" y="2903190"/>
                  <a:ext cx="116620" cy="11661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726" y="1724852"/>
              <a:ext cx="775569" cy="285418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665410" y="2716027"/>
            <a:ext cx="2495550" cy="3141762"/>
            <a:chOff x="665410" y="2716027"/>
            <a:chExt cx="2495550" cy="3141762"/>
          </a:xfrm>
        </p:grpSpPr>
        <p:grpSp>
          <p:nvGrpSpPr>
            <p:cNvPr id="6" name="그룹 5"/>
            <p:cNvGrpSpPr/>
            <p:nvPr/>
          </p:nvGrpSpPr>
          <p:grpSpPr>
            <a:xfrm>
              <a:off x="665410" y="2716027"/>
              <a:ext cx="2495550" cy="3141762"/>
              <a:chOff x="665410" y="2716027"/>
              <a:chExt cx="2495550" cy="3141762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665410" y="2716027"/>
                <a:ext cx="2495550" cy="3141762"/>
                <a:chOff x="665410" y="2716027"/>
                <a:chExt cx="2495550" cy="3141762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665410" y="2862177"/>
                  <a:ext cx="2495550" cy="2995612"/>
                  <a:chOff x="-1225567" y="627153"/>
                  <a:chExt cx="2495550" cy="2995612"/>
                </a:xfrm>
              </p:grpSpPr>
              <p:grpSp>
                <p:nvGrpSpPr>
                  <p:cNvPr id="86" name="그룹 85"/>
                  <p:cNvGrpSpPr/>
                  <p:nvPr/>
                </p:nvGrpSpPr>
                <p:grpSpPr>
                  <a:xfrm>
                    <a:off x="-1225567" y="627153"/>
                    <a:ext cx="2495550" cy="2995612"/>
                    <a:chOff x="5829917" y="833438"/>
                    <a:chExt cx="2495550" cy="2995612"/>
                  </a:xfrm>
                </p:grpSpPr>
                <p:sp>
                  <p:nvSpPr>
                    <p:cNvPr id="88" name="직사각형 87"/>
                    <p:cNvSpPr/>
                    <p:nvPr/>
                  </p:nvSpPr>
                  <p:spPr>
                    <a:xfrm>
                      <a:off x="5829917" y="833438"/>
                      <a:ext cx="2495550" cy="2995612"/>
                    </a:xfrm>
                    <a:prstGeom prst="rect">
                      <a:avLst/>
                    </a:prstGeom>
                    <a:solidFill>
                      <a:srgbClr val="F2F3F4"/>
                    </a:solidFill>
                    <a:ln>
                      <a:noFill/>
                    </a:ln>
                    <a:effectLst>
                      <a:outerShdw blurRad="50800" dist="254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scene3d>
                        <a:camera prst="orthographicFront"/>
                        <a:lightRig rig="threePt" dir="t"/>
                      </a:scene3d>
                      <a:sp3d extrusionH="6350"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직사각형 88"/>
                    <p:cNvSpPr/>
                    <p:nvPr/>
                  </p:nvSpPr>
                  <p:spPr>
                    <a:xfrm>
                      <a:off x="5990204" y="1008698"/>
                      <a:ext cx="2174977" cy="2229802"/>
                    </a:xfrm>
                    <a:prstGeom prst="rect">
                      <a:avLst/>
                    </a:prstGeom>
                    <a:blipFill dpi="0" rotWithShape="1">
                      <a:blip r:embed="rId7"/>
                      <a:srcRect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scene3d>
                        <a:camera prst="orthographicFront"/>
                        <a:lightRig rig="threePt" dir="t"/>
                      </a:scene3d>
                      <a:sp3d extrusionH="6350"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-792520" y="3040649"/>
                    <a:ext cx="1901483" cy="4985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orthographicFront"/>
                      <a:lightRig rig="threePt" dir="t"/>
                    </a:scene3d>
                    <a:sp3d extrusionH="6350"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rPr>
                      <a:t>작은 글씨 내용을 입력하세요</a:t>
                    </a:r>
                    <a:endPara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08서울남산체 M" panose="02020603020101020101" pitchFamily="18" charset="-127"/>
                      <a:ea typeface="08서울남산체 M" panose="02020603020101020101" pitchFamily="18" charset="-127"/>
                    </a:endParaRPr>
                  </a:p>
                  <a:p>
                    <a:pPr algn="r">
                      <a:lnSpc>
                        <a:spcPct val="120000"/>
                      </a:lnSpc>
                    </a:pPr>
                    <a:r>
                      <a: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큰 글씨 내용을 입력하세요</a:t>
                    </a:r>
                    <a:endPara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endParaRPr>
                  </a:p>
                </p:txBody>
              </p:sp>
            </p:grpSp>
            <p:sp>
              <p:nvSpPr>
                <p:cNvPr id="76" name="Freeform 23"/>
                <p:cNvSpPr>
                  <a:spLocks noEditPoints="1"/>
                </p:cNvSpPr>
                <p:nvPr/>
              </p:nvSpPr>
              <p:spPr bwMode="auto">
                <a:xfrm>
                  <a:off x="1796969" y="2716027"/>
                  <a:ext cx="232433" cy="309910"/>
                </a:xfrm>
                <a:custGeom>
                  <a:avLst/>
                  <a:gdLst>
                    <a:gd name="T0" fmla="*/ 768 w 1536"/>
                    <a:gd name="T1" fmla="*/ 0 h 2048"/>
                    <a:gd name="T2" fmla="*/ 0 w 1536"/>
                    <a:gd name="T3" fmla="*/ 768 h 2048"/>
                    <a:gd name="T4" fmla="*/ 723 w 1536"/>
                    <a:gd name="T5" fmla="*/ 2029 h 2048"/>
                    <a:gd name="T6" fmla="*/ 768 w 1536"/>
                    <a:gd name="T7" fmla="*/ 2048 h 2048"/>
                    <a:gd name="T8" fmla="*/ 813 w 1536"/>
                    <a:gd name="T9" fmla="*/ 2029 h 2048"/>
                    <a:gd name="T10" fmla="*/ 1536 w 1536"/>
                    <a:gd name="T11" fmla="*/ 768 h 2048"/>
                    <a:gd name="T12" fmla="*/ 768 w 1536"/>
                    <a:gd name="T13" fmla="*/ 0 h 2048"/>
                    <a:gd name="T14" fmla="*/ 768 w 1536"/>
                    <a:gd name="T15" fmla="*/ 1152 h 2048"/>
                    <a:gd name="T16" fmla="*/ 384 w 1536"/>
                    <a:gd name="T17" fmla="*/ 768 h 2048"/>
                    <a:gd name="T18" fmla="*/ 768 w 1536"/>
                    <a:gd name="T19" fmla="*/ 384 h 2048"/>
                    <a:gd name="T20" fmla="*/ 1152 w 1536"/>
                    <a:gd name="T21" fmla="*/ 768 h 2048"/>
                    <a:gd name="T22" fmla="*/ 768 w 1536"/>
                    <a:gd name="T23" fmla="*/ 1152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6" h="2048">
                      <a:moveTo>
                        <a:pt x="768" y="0"/>
                      </a:moveTo>
                      <a:cubicBezTo>
                        <a:pt x="344" y="0"/>
                        <a:pt x="0" y="344"/>
                        <a:pt x="0" y="768"/>
                      </a:cubicBezTo>
                      <a:cubicBezTo>
                        <a:pt x="0" y="1300"/>
                        <a:pt x="693" y="2000"/>
                        <a:pt x="723" y="2029"/>
                      </a:cubicBezTo>
                      <a:cubicBezTo>
                        <a:pt x="735" y="2042"/>
                        <a:pt x="752" y="2048"/>
                        <a:pt x="768" y="2048"/>
                      </a:cubicBezTo>
                      <a:cubicBezTo>
                        <a:pt x="784" y="2048"/>
                        <a:pt x="801" y="2042"/>
                        <a:pt x="813" y="2029"/>
                      </a:cubicBezTo>
                      <a:cubicBezTo>
                        <a:pt x="843" y="2000"/>
                        <a:pt x="1536" y="1300"/>
                        <a:pt x="1536" y="768"/>
                      </a:cubicBezTo>
                      <a:cubicBezTo>
                        <a:pt x="1536" y="344"/>
                        <a:pt x="1192" y="0"/>
                        <a:pt x="768" y="0"/>
                      </a:cubicBezTo>
                      <a:close/>
                      <a:moveTo>
                        <a:pt x="768" y="1152"/>
                      </a:moveTo>
                      <a:cubicBezTo>
                        <a:pt x="556" y="1152"/>
                        <a:pt x="384" y="980"/>
                        <a:pt x="384" y="768"/>
                      </a:cubicBezTo>
                      <a:cubicBezTo>
                        <a:pt x="384" y="556"/>
                        <a:pt x="556" y="384"/>
                        <a:pt x="768" y="384"/>
                      </a:cubicBezTo>
                      <a:cubicBezTo>
                        <a:pt x="980" y="384"/>
                        <a:pt x="1152" y="556"/>
                        <a:pt x="1152" y="768"/>
                      </a:cubicBezTo>
                      <a:cubicBezTo>
                        <a:pt x="1152" y="980"/>
                        <a:pt x="980" y="1152"/>
                        <a:pt x="768" y="1152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8100">
                  <a:noFill/>
                </a:ln>
                <a:effectLst>
                  <a:outerShdw dist="25400" dir="8100000" algn="t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 extrusionH="6350"/>
                </a:bodyPr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5" name="타원 4"/>
              <p:cNvSpPr/>
              <p:nvPr/>
            </p:nvSpPr>
            <p:spPr>
              <a:xfrm flipH="1">
                <a:off x="1854875" y="2773650"/>
                <a:ext cx="116620" cy="1166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687" y="3098999"/>
              <a:ext cx="775569" cy="285418"/>
            </a:xfrm>
            <a:prstGeom prst="rect">
              <a:avLst/>
            </a:prstGeom>
          </p:spPr>
        </p:pic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3A8FC949-48A0-469E-AD62-5D0B7B4EC8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667" y="1341119"/>
            <a:ext cx="751188" cy="5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9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8" presetClass="emph" presetSubtype="0" accel="4000" decel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8" presetClass="emph" presetSubtype="0" accel="4000" decel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8" presetClass="emph" presetSubtype="0" accel="4000" decel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r="37523"/>
          <a:stretch/>
        </p:blipFill>
        <p:spPr>
          <a:xfrm>
            <a:off x="595619" y="0"/>
            <a:ext cx="537734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6262" y="192078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r>
              <a:rPr lang="ko-KR" altLang="en-US" sz="3600" dirty="0">
                <a:latin typeface="김포평화제목" panose="02000500000000000000" pitchFamily="2" charset="-127"/>
                <a:ea typeface="김포평화제목" panose="02000500000000000000" pitchFamily="2" charset="-127"/>
              </a:rPr>
              <a:t>여행 코스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61982" y="901834"/>
            <a:ext cx="1505632" cy="338554"/>
            <a:chOff x="361982" y="901834"/>
            <a:chExt cx="1505632" cy="338554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61982" y="928366"/>
              <a:ext cx="1505632" cy="281475"/>
            </a:xfrm>
            <a:prstGeom prst="roundRect">
              <a:avLst>
                <a:gd name="adj" fmla="val 50000"/>
              </a:avLst>
            </a:prstGeom>
            <a:solidFill>
              <a:srgbClr val="EC4054"/>
            </a:solidFill>
            <a:ln w="38100">
              <a:noFill/>
            </a:ln>
            <a:effectLst>
              <a:outerShdw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8703" y="901834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DAY 1</a:t>
              </a:r>
              <a:endParaRPr lang="ko-KR" altLang="en-US" sz="16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741192" y="1173243"/>
            <a:ext cx="1505632" cy="913466"/>
            <a:chOff x="1741192" y="1173243"/>
            <a:chExt cx="1505632" cy="913466"/>
          </a:xfrm>
        </p:grpSpPr>
        <p:grpSp>
          <p:nvGrpSpPr>
            <p:cNvPr id="29" name="그룹 28"/>
            <p:cNvGrpSpPr/>
            <p:nvPr/>
          </p:nvGrpSpPr>
          <p:grpSpPr>
            <a:xfrm>
              <a:off x="2316098" y="1173243"/>
              <a:ext cx="355823" cy="474430"/>
              <a:chOff x="3984998" y="407513"/>
              <a:chExt cx="232433" cy="309910"/>
            </a:xfrm>
          </p:grpSpPr>
          <p:sp>
            <p:nvSpPr>
              <p:cNvPr id="27" name="Freeform 23"/>
              <p:cNvSpPr>
                <a:spLocks noEditPoints="1"/>
              </p:cNvSpPr>
              <p:nvPr/>
            </p:nvSpPr>
            <p:spPr bwMode="auto">
              <a:xfrm>
                <a:off x="3984998" y="407513"/>
                <a:ext cx="232433" cy="309910"/>
              </a:xfrm>
              <a:custGeom>
                <a:avLst/>
                <a:gdLst>
                  <a:gd name="T0" fmla="*/ 768 w 1536"/>
                  <a:gd name="T1" fmla="*/ 0 h 2048"/>
                  <a:gd name="T2" fmla="*/ 0 w 1536"/>
                  <a:gd name="T3" fmla="*/ 768 h 2048"/>
                  <a:gd name="T4" fmla="*/ 723 w 1536"/>
                  <a:gd name="T5" fmla="*/ 2029 h 2048"/>
                  <a:gd name="T6" fmla="*/ 768 w 1536"/>
                  <a:gd name="T7" fmla="*/ 2048 h 2048"/>
                  <a:gd name="T8" fmla="*/ 813 w 1536"/>
                  <a:gd name="T9" fmla="*/ 2029 h 2048"/>
                  <a:gd name="T10" fmla="*/ 1536 w 1536"/>
                  <a:gd name="T11" fmla="*/ 768 h 2048"/>
                  <a:gd name="T12" fmla="*/ 768 w 1536"/>
                  <a:gd name="T13" fmla="*/ 0 h 2048"/>
                  <a:gd name="T14" fmla="*/ 768 w 1536"/>
                  <a:gd name="T15" fmla="*/ 1152 h 2048"/>
                  <a:gd name="T16" fmla="*/ 384 w 1536"/>
                  <a:gd name="T17" fmla="*/ 768 h 2048"/>
                  <a:gd name="T18" fmla="*/ 768 w 1536"/>
                  <a:gd name="T19" fmla="*/ 384 h 2048"/>
                  <a:gd name="T20" fmla="*/ 1152 w 1536"/>
                  <a:gd name="T21" fmla="*/ 768 h 2048"/>
                  <a:gd name="T22" fmla="*/ 768 w 1536"/>
                  <a:gd name="T23" fmla="*/ 1152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6" h="2048">
                    <a:moveTo>
                      <a:pt x="768" y="0"/>
                    </a:moveTo>
                    <a:cubicBezTo>
                      <a:pt x="344" y="0"/>
                      <a:pt x="0" y="344"/>
                      <a:pt x="0" y="768"/>
                    </a:cubicBezTo>
                    <a:cubicBezTo>
                      <a:pt x="0" y="1300"/>
                      <a:pt x="693" y="2000"/>
                      <a:pt x="723" y="2029"/>
                    </a:cubicBezTo>
                    <a:cubicBezTo>
                      <a:pt x="735" y="2042"/>
                      <a:pt x="752" y="2048"/>
                      <a:pt x="768" y="2048"/>
                    </a:cubicBezTo>
                    <a:cubicBezTo>
                      <a:pt x="784" y="2048"/>
                      <a:pt x="801" y="2042"/>
                      <a:pt x="813" y="2029"/>
                    </a:cubicBezTo>
                    <a:cubicBezTo>
                      <a:pt x="843" y="2000"/>
                      <a:pt x="1536" y="1300"/>
                      <a:pt x="1536" y="768"/>
                    </a:cubicBezTo>
                    <a:cubicBezTo>
                      <a:pt x="1536" y="344"/>
                      <a:pt x="1192" y="0"/>
                      <a:pt x="768" y="0"/>
                    </a:cubicBezTo>
                    <a:close/>
                    <a:moveTo>
                      <a:pt x="768" y="1152"/>
                    </a:moveTo>
                    <a:cubicBezTo>
                      <a:pt x="556" y="1152"/>
                      <a:pt x="384" y="980"/>
                      <a:pt x="384" y="768"/>
                    </a:cubicBezTo>
                    <a:cubicBezTo>
                      <a:pt x="384" y="556"/>
                      <a:pt x="556" y="384"/>
                      <a:pt x="768" y="384"/>
                    </a:cubicBezTo>
                    <a:cubicBezTo>
                      <a:pt x="980" y="384"/>
                      <a:pt x="1152" y="556"/>
                      <a:pt x="1152" y="768"/>
                    </a:cubicBezTo>
                    <a:cubicBezTo>
                      <a:pt x="1152" y="980"/>
                      <a:pt x="980" y="1152"/>
                      <a:pt x="768" y="1152"/>
                    </a:cubicBezTo>
                    <a:close/>
                  </a:path>
                </a:pathLst>
              </a:custGeom>
              <a:solidFill>
                <a:srgbClr val="F58895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 flipH="1">
                <a:off x="4042904" y="465136"/>
                <a:ext cx="116620" cy="1166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741192" y="1803869"/>
              <a:ext cx="1505632" cy="282840"/>
              <a:chOff x="1717374" y="1885914"/>
              <a:chExt cx="1505632" cy="282840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717374" y="1887279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EC4054"/>
                </a:solidFill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807188" y="1885914"/>
                <a:ext cx="13260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EC4054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장소를 입력하세요</a:t>
                </a: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4342690" y="2420340"/>
            <a:ext cx="1505632" cy="338554"/>
            <a:chOff x="361982" y="901834"/>
            <a:chExt cx="1505632" cy="338554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361982" y="928366"/>
              <a:ext cx="1505632" cy="281475"/>
            </a:xfrm>
            <a:prstGeom prst="roundRect">
              <a:avLst>
                <a:gd name="adj" fmla="val 50000"/>
              </a:avLst>
            </a:prstGeom>
            <a:solidFill>
              <a:srgbClr val="8628A0"/>
            </a:solidFill>
            <a:ln w="38100">
              <a:noFill/>
            </a:ln>
            <a:effectLst>
              <a:outerShdw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1808" y="901834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DAY 2</a:t>
              </a:r>
              <a:endParaRPr lang="ko-KR" altLang="en-US" sz="16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643193" y="1173243"/>
            <a:ext cx="1505632" cy="913466"/>
            <a:chOff x="1741192" y="1173243"/>
            <a:chExt cx="1505632" cy="913466"/>
          </a:xfrm>
        </p:grpSpPr>
        <p:grpSp>
          <p:nvGrpSpPr>
            <p:cNvPr id="70" name="그룹 69"/>
            <p:cNvGrpSpPr/>
            <p:nvPr/>
          </p:nvGrpSpPr>
          <p:grpSpPr>
            <a:xfrm>
              <a:off x="2316098" y="1173243"/>
              <a:ext cx="355823" cy="474430"/>
              <a:chOff x="3984998" y="407513"/>
              <a:chExt cx="232433" cy="309910"/>
            </a:xfrm>
          </p:grpSpPr>
          <p:sp>
            <p:nvSpPr>
              <p:cNvPr id="74" name="Freeform 23"/>
              <p:cNvSpPr>
                <a:spLocks noEditPoints="1"/>
              </p:cNvSpPr>
              <p:nvPr/>
            </p:nvSpPr>
            <p:spPr bwMode="auto">
              <a:xfrm>
                <a:off x="3984998" y="407513"/>
                <a:ext cx="232433" cy="309910"/>
              </a:xfrm>
              <a:custGeom>
                <a:avLst/>
                <a:gdLst>
                  <a:gd name="T0" fmla="*/ 768 w 1536"/>
                  <a:gd name="T1" fmla="*/ 0 h 2048"/>
                  <a:gd name="T2" fmla="*/ 0 w 1536"/>
                  <a:gd name="T3" fmla="*/ 768 h 2048"/>
                  <a:gd name="T4" fmla="*/ 723 w 1536"/>
                  <a:gd name="T5" fmla="*/ 2029 h 2048"/>
                  <a:gd name="T6" fmla="*/ 768 w 1536"/>
                  <a:gd name="T7" fmla="*/ 2048 h 2048"/>
                  <a:gd name="T8" fmla="*/ 813 w 1536"/>
                  <a:gd name="T9" fmla="*/ 2029 h 2048"/>
                  <a:gd name="T10" fmla="*/ 1536 w 1536"/>
                  <a:gd name="T11" fmla="*/ 768 h 2048"/>
                  <a:gd name="T12" fmla="*/ 768 w 1536"/>
                  <a:gd name="T13" fmla="*/ 0 h 2048"/>
                  <a:gd name="T14" fmla="*/ 768 w 1536"/>
                  <a:gd name="T15" fmla="*/ 1152 h 2048"/>
                  <a:gd name="T16" fmla="*/ 384 w 1536"/>
                  <a:gd name="T17" fmla="*/ 768 h 2048"/>
                  <a:gd name="T18" fmla="*/ 768 w 1536"/>
                  <a:gd name="T19" fmla="*/ 384 h 2048"/>
                  <a:gd name="T20" fmla="*/ 1152 w 1536"/>
                  <a:gd name="T21" fmla="*/ 768 h 2048"/>
                  <a:gd name="T22" fmla="*/ 768 w 1536"/>
                  <a:gd name="T23" fmla="*/ 1152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6" h="2048">
                    <a:moveTo>
                      <a:pt x="768" y="0"/>
                    </a:moveTo>
                    <a:cubicBezTo>
                      <a:pt x="344" y="0"/>
                      <a:pt x="0" y="344"/>
                      <a:pt x="0" y="768"/>
                    </a:cubicBezTo>
                    <a:cubicBezTo>
                      <a:pt x="0" y="1300"/>
                      <a:pt x="693" y="2000"/>
                      <a:pt x="723" y="2029"/>
                    </a:cubicBezTo>
                    <a:cubicBezTo>
                      <a:pt x="735" y="2042"/>
                      <a:pt x="752" y="2048"/>
                      <a:pt x="768" y="2048"/>
                    </a:cubicBezTo>
                    <a:cubicBezTo>
                      <a:pt x="784" y="2048"/>
                      <a:pt x="801" y="2042"/>
                      <a:pt x="813" y="2029"/>
                    </a:cubicBezTo>
                    <a:cubicBezTo>
                      <a:pt x="843" y="2000"/>
                      <a:pt x="1536" y="1300"/>
                      <a:pt x="1536" y="768"/>
                    </a:cubicBezTo>
                    <a:cubicBezTo>
                      <a:pt x="1536" y="344"/>
                      <a:pt x="1192" y="0"/>
                      <a:pt x="768" y="0"/>
                    </a:cubicBezTo>
                    <a:close/>
                    <a:moveTo>
                      <a:pt x="768" y="1152"/>
                    </a:moveTo>
                    <a:cubicBezTo>
                      <a:pt x="556" y="1152"/>
                      <a:pt x="384" y="980"/>
                      <a:pt x="384" y="768"/>
                    </a:cubicBezTo>
                    <a:cubicBezTo>
                      <a:pt x="384" y="556"/>
                      <a:pt x="556" y="384"/>
                      <a:pt x="768" y="384"/>
                    </a:cubicBezTo>
                    <a:cubicBezTo>
                      <a:pt x="980" y="384"/>
                      <a:pt x="1152" y="556"/>
                      <a:pt x="1152" y="768"/>
                    </a:cubicBezTo>
                    <a:cubicBezTo>
                      <a:pt x="1152" y="980"/>
                      <a:pt x="980" y="1152"/>
                      <a:pt x="768" y="1152"/>
                    </a:cubicBezTo>
                    <a:close/>
                  </a:path>
                </a:pathLst>
              </a:custGeom>
              <a:solidFill>
                <a:srgbClr val="F58895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 flipH="1">
                <a:off x="4042904" y="465136"/>
                <a:ext cx="116620" cy="1166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1741192" y="1803869"/>
              <a:ext cx="1505632" cy="282840"/>
              <a:chOff x="1717374" y="1885914"/>
              <a:chExt cx="1505632" cy="282840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1717374" y="1887279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EC4054"/>
                </a:solidFill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807188" y="1885914"/>
                <a:ext cx="13260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EC4054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장소를 입력하세요</a:t>
                </a: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2374520" y="2302161"/>
            <a:ext cx="1505632" cy="913466"/>
            <a:chOff x="1741192" y="1173243"/>
            <a:chExt cx="1505632" cy="913466"/>
          </a:xfrm>
        </p:grpSpPr>
        <p:grpSp>
          <p:nvGrpSpPr>
            <p:cNvPr id="77" name="그룹 76"/>
            <p:cNvGrpSpPr/>
            <p:nvPr/>
          </p:nvGrpSpPr>
          <p:grpSpPr>
            <a:xfrm>
              <a:off x="2316098" y="1173243"/>
              <a:ext cx="355823" cy="474430"/>
              <a:chOff x="3984998" y="407513"/>
              <a:chExt cx="232433" cy="309910"/>
            </a:xfrm>
          </p:grpSpPr>
          <p:sp>
            <p:nvSpPr>
              <p:cNvPr id="81" name="Freeform 23"/>
              <p:cNvSpPr>
                <a:spLocks noEditPoints="1"/>
              </p:cNvSpPr>
              <p:nvPr/>
            </p:nvSpPr>
            <p:spPr bwMode="auto">
              <a:xfrm>
                <a:off x="3984998" y="407513"/>
                <a:ext cx="232433" cy="309910"/>
              </a:xfrm>
              <a:custGeom>
                <a:avLst/>
                <a:gdLst>
                  <a:gd name="T0" fmla="*/ 768 w 1536"/>
                  <a:gd name="T1" fmla="*/ 0 h 2048"/>
                  <a:gd name="T2" fmla="*/ 0 w 1536"/>
                  <a:gd name="T3" fmla="*/ 768 h 2048"/>
                  <a:gd name="T4" fmla="*/ 723 w 1536"/>
                  <a:gd name="T5" fmla="*/ 2029 h 2048"/>
                  <a:gd name="T6" fmla="*/ 768 w 1536"/>
                  <a:gd name="T7" fmla="*/ 2048 h 2048"/>
                  <a:gd name="T8" fmla="*/ 813 w 1536"/>
                  <a:gd name="T9" fmla="*/ 2029 h 2048"/>
                  <a:gd name="T10" fmla="*/ 1536 w 1536"/>
                  <a:gd name="T11" fmla="*/ 768 h 2048"/>
                  <a:gd name="T12" fmla="*/ 768 w 1536"/>
                  <a:gd name="T13" fmla="*/ 0 h 2048"/>
                  <a:gd name="T14" fmla="*/ 768 w 1536"/>
                  <a:gd name="T15" fmla="*/ 1152 h 2048"/>
                  <a:gd name="T16" fmla="*/ 384 w 1536"/>
                  <a:gd name="T17" fmla="*/ 768 h 2048"/>
                  <a:gd name="T18" fmla="*/ 768 w 1536"/>
                  <a:gd name="T19" fmla="*/ 384 h 2048"/>
                  <a:gd name="T20" fmla="*/ 1152 w 1536"/>
                  <a:gd name="T21" fmla="*/ 768 h 2048"/>
                  <a:gd name="T22" fmla="*/ 768 w 1536"/>
                  <a:gd name="T23" fmla="*/ 1152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6" h="2048">
                    <a:moveTo>
                      <a:pt x="768" y="0"/>
                    </a:moveTo>
                    <a:cubicBezTo>
                      <a:pt x="344" y="0"/>
                      <a:pt x="0" y="344"/>
                      <a:pt x="0" y="768"/>
                    </a:cubicBezTo>
                    <a:cubicBezTo>
                      <a:pt x="0" y="1300"/>
                      <a:pt x="693" y="2000"/>
                      <a:pt x="723" y="2029"/>
                    </a:cubicBezTo>
                    <a:cubicBezTo>
                      <a:pt x="735" y="2042"/>
                      <a:pt x="752" y="2048"/>
                      <a:pt x="768" y="2048"/>
                    </a:cubicBezTo>
                    <a:cubicBezTo>
                      <a:pt x="784" y="2048"/>
                      <a:pt x="801" y="2042"/>
                      <a:pt x="813" y="2029"/>
                    </a:cubicBezTo>
                    <a:cubicBezTo>
                      <a:pt x="843" y="2000"/>
                      <a:pt x="1536" y="1300"/>
                      <a:pt x="1536" y="768"/>
                    </a:cubicBezTo>
                    <a:cubicBezTo>
                      <a:pt x="1536" y="344"/>
                      <a:pt x="1192" y="0"/>
                      <a:pt x="768" y="0"/>
                    </a:cubicBezTo>
                    <a:close/>
                    <a:moveTo>
                      <a:pt x="768" y="1152"/>
                    </a:moveTo>
                    <a:cubicBezTo>
                      <a:pt x="556" y="1152"/>
                      <a:pt x="384" y="980"/>
                      <a:pt x="384" y="768"/>
                    </a:cubicBezTo>
                    <a:cubicBezTo>
                      <a:pt x="384" y="556"/>
                      <a:pt x="556" y="384"/>
                      <a:pt x="768" y="384"/>
                    </a:cubicBezTo>
                    <a:cubicBezTo>
                      <a:pt x="980" y="384"/>
                      <a:pt x="1152" y="556"/>
                      <a:pt x="1152" y="768"/>
                    </a:cubicBezTo>
                    <a:cubicBezTo>
                      <a:pt x="1152" y="980"/>
                      <a:pt x="980" y="1152"/>
                      <a:pt x="768" y="1152"/>
                    </a:cubicBezTo>
                    <a:close/>
                  </a:path>
                </a:pathLst>
              </a:custGeom>
              <a:solidFill>
                <a:srgbClr val="AD73BE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2" name="타원 81"/>
              <p:cNvSpPr/>
              <p:nvPr/>
            </p:nvSpPr>
            <p:spPr>
              <a:xfrm flipH="1">
                <a:off x="4042904" y="465136"/>
                <a:ext cx="116620" cy="1166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1741192" y="1803869"/>
              <a:ext cx="1505632" cy="282840"/>
              <a:chOff x="1717374" y="1885914"/>
              <a:chExt cx="1505632" cy="282840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1717374" y="1887279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8628A0"/>
                </a:solidFill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807188" y="1885914"/>
                <a:ext cx="13260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8628A0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장소를 입력하세요</a:t>
                </a: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1291342" y="3417903"/>
            <a:ext cx="1505632" cy="913466"/>
            <a:chOff x="1741192" y="1173243"/>
            <a:chExt cx="1505632" cy="913466"/>
          </a:xfrm>
        </p:grpSpPr>
        <p:grpSp>
          <p:nvGrpSpPr>
            <p:cNvPr id="86" name="그룹 85"/>
            <p:cNvGrpSpPr/>
            <p:nvPr/>
          </p:nvGrpSpPr>
          <p:grpSpPr>
            <a:xfrm>
              <a:off x="2316098" y="1173243"/>
              <a:ext cx="355823" cy="474430"/>
              <a:chOff x="3984998" y="407513"/>
              <a:chExt cx="232433" cy="309910"/>
            </a:xfrm>
          </p:grpSpPr>
          <p:sp>
            <p:nvSpPr>
              <p:cNvPr id="90" name="Freeform 23"/>
              <p:cNvSpPr>
                <a:spLocks noEditPoints="1"/>
              </p:cNvSpPr>
              <p:nvPr/>
            </p:nvSpPr>
            <p:spPr bwMode="auto">
              <a:xfrm>
                <a:off x="3984998" y="407513"/>
                <a:ext cx="232433" cy="309910"/>
              </a:xfrm>
              <a:custGeom>
                <a:avLst/>
                <a:gdLst>
                  <a:gd name="T0" fmla="*/ 768 w 1536"/>
                  <a:gd name="T1" fmla="*/ 0 h 2048"/>
                  <a:gd name="T2" fmla="*/ 0 w 1536"/>
                  <a:gd name="T3" fmla="*/ 768 h 2048"/>
                  <a:gd name="T4" fmla="*/ 723 w 1536"/>
                  <a:gd name="T5" fmla="*/ 2029 h 2048"/>
                  <a:gd name="T6" fmla="*/ 768 w 1536"/>
                  <a:gd name="T7" fmla="*/ 2048 h 2048"/>
                  <a:gd name="T8" fmla="*/ 813 w 1536"/>
                  <a:gd name="T9" fmla="*/ 2029 h 2048"/>
                  <a:gd name="T10" fmla="*/ 1536 w 1536"/>
                  <a:gd name="T11" fmla="*/ 768 h 2048"/>
                  <a:gd name="T12" fmla="*/ 768 w 1536"/>
                  <a:gd name="T13" fmla="*/ 0 h 2048"/>
                  <a:gd name="T14" fmla="*/ 768 w 1536"/>
                  <a:gd name="T15" fmla="*/ 1152 h 2048"/>
                  <a:gd name="T16" fmla="*/ 384 w 1536"/>
                  <a:gd name="T17" fmla="*/ 768 h 2048"/>
                  <a:gd name="T18" fmla="*/ 768 w 1536"/>
                  <a:gd name="T19" fmla="*/ 384 h 2048"/>
                  <a:gd name="T20" fmla="*/ 1152 w 1536"/>
                  <a:gd name="T21" fmla="*/ 768 h 2048"/>
                  <a:gd name="T22" fmla="*/ 768 w 1536"/>
                  <a:gd name="T23" fmla="*/ 1152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6" h="2048">
                    <a:moveTo>
                      <a:pt x="768" y="0"/>
                    </a:moveTo>
                    <a:cubicBezTo>
                      <a:pt x="344" y="0"/>
                      <a:pt x="0" y="344"/>
                      <a:pt x="0" y="768"/>
                    </a:cubicBezTo>
                    <a:cubicBezTo>
                      <a:pt x="0" y="1300"/>
                      <a:pt x="693" y="2000"/>
                      <a:pt x="723" y="2029"/>
                    </a:cubicBezTo>
                    <a:cubicBezTo>
                      <a:pt x="735" y="2042"/>
                      <a:pt x="752" y="2048"/>
                      <a:pt x="768" y="2048"/>
                    </a:cubicBezTo>
                    <a:cubicBezTo>
                      <a:pt x="784" y="2048"/>
                      <a:pt x="801" y="2042"/>
                      <a:pt x="813" y="2029"/>
                    </a:cubicBezTo>
                    <a:cubicBezTo>
                      <a:pt x="843" y="2000"/>
                      <a:pt x="1536" y="1300"/>
                      <a:pt x="1536" y="768"/>
                    </a:cubicBezTo>
                    <a:cubicBezTo>
                      <a:pt x="1536" y="344"/>
                      <a:pt x="1192" y="0"/>
                      <a:pt x="768" y="0"/>
                    </a:cubicBezTo>
                    <a:close/>
                    <a:moveTo>
                      <a:pt x="768" y="1152"/>
                    </a:moveTo>
                    <a:cubicBezTo>
                      <a:pt x="556" y="1152"/>
                      <a:pt x="384" y="980"/>
                      <a:pt x="384" y="768"/>
                    </a:cubicBezTo>
                    <a:cubicBezTo>
                      <a:pt x="384" y="556"/>
                      <a:pt x="556" y="384"/>
                      <a:pt x="768" y="384"/>
                    </a:cubicBezTo>
                    <a:cubicBezTo>
                      <a:pt x="980" y="384"/>
                      <a:pt x="1152" y="556"/>
                      <a:pt x="1152" y="768"/>
                    </a:cubicBezTo>
                    <a:cubicBezTo>
                      <a:pt x="1152" y="980"/>
                      <a:pt x="980" y="1152"/>
                      <a:pt x="768" y="1152"/>
                    </a:cubicBezTo>
                    <a:close/>
                  </a:path>
                </a:pathLst>
              </a:custGeom>
              <a:solidFill>
                <a:srgbClr val="AD73BE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 flipH="1">
                <a:off x="4042904" y="465136"/>
                <a:ext cx="116620" cy="1166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1741192" y="1803869"/>
              <a:ext cx="1505632" cy="282840"/>
              <a:chOff x="1717374" y="1885914"/>
              <a:chExt cx="1505632" cy="282840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1717374" y="1887279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8628A0"/>
                </a:solidFill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807188" y="1885914"/>
                <a:ext cx="13260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8628A0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장소를 입력하세요</a:t>
                </a:r>
              </a:p>
            </p:txBody>
          </p:sp>
        </p:grpSp>
      </p:grpSp>
      <p:grpSp>
        <p:nvGrpSpPr>
          <p:cNvPr id="92" name="그룹 91"/>
          <p:cNvGrpSpPr/>
          <p:nvPr/>
        </p:nvGrpSpPr>
        <p:grpSpPr>
          <a:xfrm>
            <a:off x="3607298" y="3417903"/>
            <a:ext cx="1505632" cy="913466"/>
            <a:chOff x="1741192" y="1173243"/>
            <a:chExt cx="1505632" cy="913466"/>
          </a:xfrm>
        </p:grpSpPr>
        <p:grpSp>
          <p:nvGrpSpPr>
            <p:cNvPr id="93" name="그룹 92"/>
            <p:cNvGrpSpPr/>
            <p:nvPr/>
          </p:nvGrpSpPr>
          <p:grpSpPr>
            <a:xfrm>
              <a:off x="2316098" y="1173243"/>
              <a:ext cx="355823" cy="474430"/>
              <a:chOff x="3984998" y="407513"/>
              <a:chExt cx="232433" cy="309910"/>
            </a:xfrm>
          </p:grpSpPr>
          <p:sp>
            <p:nvSpPr>
              <p:cNvPr id="97" name="Freeform 23"/>
              <p:cNvSpPr>
                <a:spLocks noEditPoints="1"/>
              </p:cNvSpPr>
              <p:nvPr/>
            </p:nvSpPr>
            <p:spPr bwMode="auto">
              <a:xfrm>
                <a:off x="3984998" y="407513"/>
                <a:ext cx="232433" cy="309910"/>
              </a:xfrm>
              <a:custGeom>
                <a:avLst/>
                <a:gdLst>
                  <a:gd name="T0" fmla="*/ 768 w 1536"/>
                  <a:gd name="T1" fmla="*/ 0 h 2048"/>
                  <a:gd name="T2" fmla="*/ 0 w 1536"/>
                  <a:gd name="T3" fmla="*/ 768 h 2048"/>
                  <a:gd name="T4" fmla="*/ 723 w 1536"/>
                  <a:gd name="T5" fmla="*/ 2029 h 2048"/>
                  <a:gd name="T6" fmla="*/ 768 w 1536"/>
                  <a:gd name="T7" fmla="*/ 2048 h 2048"/>
                  <a:gd name="T8" fmla="*/ 813 w 1536"/>
                  <a:gd name="T9" fmla="*/ 2029 h 2048"/>
                  <a:gd name="T10" fmla="*/ 1536 w 1536"/>
                  <a:gd name="T11" fmla="*/ 768 h 2048"/>
                  <a:gd name="T12" fmla="*/ 768 w 1536"/>
                  <a:gd name="T13" fmla="*/ 0 h 2048"/>
                  <a:gd name="T14" fmla="*/ 768 w 1536"/>
                  <a:gd name="T15" fmla="*/ 1152 h 2048"/>
                  <a:gd name="T16" fmla="*/ 384 w 1536"/>
                  <a:gd name="T17" fmla="*/ 768 h 2048"/>
                  <a:gd name="T18" fmla="*/ 768 w 1536"/>
                  <a:gd name="T19" fmla="*/ 384 h 2048"/>
                  <a:gd name="T20" fmla="*/ 1152 w 1536"/>
                  <a:gd name="T21" fmla="*/ 768 h 2048"/>
                  <a:gd name="T22" fmla="*/ 768 w 1536"/>
                  <a:gd name="T23" fmla="*/ 1152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6" h="2048">
                    <a:moveTo>
                      <a:pt x="768" y="0"/>
                    </a:moveTo>
                    <a:cubicBezTo>
                      <a:pt x="344" y="0"/>
                      <a:pt x="0" y="344"/>
                      <a:pt x="0" y="768"/>
                    </a:cubicBezTo>
                    <a:cubicBezTo>
                      <a:pt x="0" y="1300"/>
                      <a:pt x="693" y="2000"/>
                      <a:pt x="723" y="2029"/>
                    </a:cubicBezTo>
                    <a:cubicBezTo>
                      <a:pt x="735" y="2042"/>
                      <a:pt x="752" y="2048"/>
                      <a:pt x="768" y="2048"/>
                    </a:cubicBezTo>
                    <a:cubicBezTo>
                      <a:pt x="784" y="2048"/>
                      <a:pt x="801" y="2042"/>
                      <a:pt x="813" y="2029"/>
                    </a:cubicBezTo>
                    <a:cubicBezTo>
                      <a:pt x="843" y="2000"/>
                      <a:pt x="1536" y="1300"/>
                      <a:pt x="1536" y="768"/>
                    </a:cubicBezTo>
                    <a:cubicBezTo>
                      <a:pt x="1536" y="344"/>
                      <a:pt x="1192" y="0"/>
                      <a:pt x="768" y="0"/>
                    </a:cubicBezTo>
                    <a:close/>
                    <a:moveTo>
                      <a:pt x="768" y="1152"/>
                    </a:moveTo>
                    <a:cubicBezTo>
                      <a:pt x="556" y="1152"/>
                      <a:pt x="384" y="980"/>
                      <a:pt x="384" y="768"/>
                    </a:cubicBezTo>
                    <a:cubicBezTo>
                      <a:pt x="384" y="556"/>
                      <a:pt x="556" y="384"/>
                      <a:pt x="768" y="384"/>
                    </a:cubicBezTo>
                    <a:cubicBezTo>
                      <a:pt x="980" y="384"/>
                      <a:pt x="1152" y="556"/>
                      <a:pt x="1152" y="768"/>
                    </a:cubicBezTo>
                    <a:cubicBezTo>
                      <a:pt x="1152" y="980"/>
                      <a:pt x="980" y="1152"/>
                      <a:pt x="768" y="1152"/>
                    </a:cubicBezTo>
                    <a:close/>
                  </a:path>
                </a:pathLst>
              </a:custGeom>
              <a:solidFill>
                <a:srgbClr val="AD73BE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>
              <a:xfrm flipH="1">
                <a:off x="4042904" y="465136"/>
                <a:ext cx="116620" cy="1166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741192" y="1803869"/>
              <a:ext cx="1505632" cy="282840"/>
              <a:chOff x="1717374" y="1885914"/>
              <a:chExt cx="1505632" cy="282840"/>
            </a:xfrm>
          </p:grpSpPr>
          <p:sp>
            <p:nvSpPr>
              <p:cNvPr id="95" name="모서리가 둥근 직사각형 94"/>
              <p:cNvSpPr/>
              <p:nvPr/>
            </p:nvSpPr>
            <p:spPr>
              <a:xfrm>
                <a:off x="1717374" y="1887279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8628A0"/>
                </a:solidFill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807188" y="1885914"/>
                <a:ext cx="13260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8628A0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장소를 입력하세요</a:t>
                </a:r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>
            <a:off x="3961175" y="4997251"/>
            <a:ext cx="1505632" cy="338554"/>
            <a:chOff x="361982" y="901834"/>
            <a:chExt cx="1505632" cy="338554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361982" y="928366"/>
              <a:ext cx="1505632" cy="281475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8100">
              <a:noFill/>
            </a:ln>
            <a:effectLst>
              <a:outerShdw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72679" y="901834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DAY 3</a:t>
              </a:r>
              <a:endParaRPr lang="ko-KR" altLang="en-US" sz="16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1844817" y="4491048"/>
            <a:ext cx="1505632" cy="913466"/>
            <a:chOff x="1741192" y="1173243"/>
            <a:chExt cx="1505632" cy="913466"/>
          </a:xfrm>
        </p:grpSpPr>
        <p:grpSp>
          <p:nvGrpSpPr>
            <p:cNvPr id="138" name="그룹 137"/>
            <p:cNvGrpSpPr/>
            <p:nvPr/>
          </p:nvGrpSpPr>
          <p:grpSpPr>
            <a:xfrm>
              <a:off x="2316098" y="1173243"/>
              <a:ext cx="355823" cy="474430"/>
              <a:chOff x="3984998" y="407513"/>
              <a:chExt cx="232433" cy="309910"/>
            </a:xfrm>
          </p:grpSpPr>
          <p:sp>
            <p:nvSpPr>
              <p:cNvPr id="142" name="Freeform 23"/>
              <p:cNvSpPr>
                <a:spLocks noEditPoints="1"/>
              </p:cNvSpPr>
              <p:nvPr/>
            </p:nvSpPr>
            <p:spPr bwMode="auto">
              <a:xfrm>
                <a:off x="3984998" y="407513"/>
                <a:ext cx="232433" cy="309910"/>
              </a:xfrm>
              <a:custGeom>
                <a:avLst/>
                <a:gdLst>
                  <a:gd name="T0" fmla="*/ 768 w 1536"/>
                  <a:gd name="T1" fmla="*/ 0 h 2048"/>
                  <a:gd name="T2" fmla="*/ 0 w 1536"/>
                  <a:gd name="T3" fmla="*/ 768 h 2048"/>
                  <a:gd name="T4" fmla="*/ 723 w 1536"/>
                  <a:gd name="T5" fmla="*/ 2029 h 2048"/>
                  <a:gd name="T6" fmla="*/ 768 w 1536"/>
                  <a:gd name="T7" fmla="*/ 2048 h 2048"/>
                  <a:gd name="T8" fmla="*/ 813 w 1536"/>
                  <a:gd name="T9" fmla="*/ 2029 h 2048"/>
                  <a:gd name="T10" fmla="*/ 1536 w 1536"/>
                  <a:gd name="T11" fmla="*/ 768 h 2048"/>
                  <a:gd name="T12" fmla="*/ 768 w 1536"/>
                  <a:gd name="T13" fmla="*/ 0 h 2048"/>
                  <a:gd name="T14" fmla="*/ 768 w 1536"/>
                  <a:gd name="T15" fmla="*/ 1152 h 2048"/>
                  <a:gd name="T16" fmla="*/ 384 w 1536"/>
                  <a:gd name="T17" fmla="*/ 768 h 2048"/>
                  <a:gd name="T18" fmla="*/ 768 w 1536"/>
                  <a:gd name="T19" fmla="*/ 384 h 2048"/>
                  <a:gd name="T20" fmla="*/ 1152 w 1536"/>
                  <a:gd name="T21" fmla="*/ 768 h 2048"/>
                  <a:gd name="T22" fmla="*/ 768 w 1536"/>
                  <a:gd name="T23" fmla="*/ 1152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6" h="2048">
                    <a:moveTo>
                      <a:pt x="768" y="0"/>
                    </a:moveTo>
                    <a:cubicBezTo>
                      <a:pt x="344" y="0"/>
                      <a:pt x="0" y="344"/>
                      <a:pt x="0" y="768"/>
                    </a:cubicBezTo>
                    <a:cubicBezTo>
                      <a:pt x="0" y="1300"/>
                      <a:pt x="693" y="2000"/>
                      <a:pt x="723" y="2029"/>
                    </a:cubicBezTo>
                    <a:cubicBezTo>
                      <a:pt x="735" y="2042"/>
                      <a:pt x="752" y="2048"/>
                      <a:pt x="768" y="2048"/>
                    </a:cubicBezTo>
                    <a:cubicBezTo>
                      <a:pt x="784" y="2048"/>
                      <a:pt x="801" y="2042"/>
                      <a:pt x="813" y="2029"/>
                    </a:cubicBezTo>
                    <a:cubicBezTo>
                      <a:pt x="843" y="2000"/>
                      <a:pt x="1536" y="1300"/>
                      <a:pt x="1536" y="768"/>
                    </a:cubicBezTo>
                    <a:cubicBezTo>
                      <a:pt x="1536" y="344"/>
                      <a:pt x="1192" y="0"/>
                      <a:pt x="768" y="0"/>
                    </a:cubicBezTo>
                    <a:close/>
                    <a:moveTo>
                      <a:pt x="768" y="1152"/>
                    </a:moveTo>
                    <a:cubicBezTo>
                      <a:pt x="556" y="1152"/>
                      <a:pt x="384" y="980"/>
                      <a:pt x="384" y="768"/>
                    </a:cubicBezTo>
                    <a:cubicBezTo>
                      <a:pt x="384" y="556"/>
                      <a:pt x="556" y="384"/>
                      <a:pt x="768" y="384"/>
                    </a:cubicBezTo>
                    <a:cubicBezTo>
                      <a:pt x="980" y="384"/>
                      <a:pt x="1152" y="556"/>
                      <a:pt x="1152" y="768"/>
                    </a:cubicBezTo>
                    <a:cubicBezTo>
                      <a:pt x="1152" y="980"/>
                      <a:pt x="980" y="1152"/>
                      <a:pt x="768" y="1152"/>
                    </a:cubicBezTo>
                    <a:close/>
                  </a:path>
                </a:pathLst>
              </a:custGeom>
              <a:solidFill>
                <a:srgbClr val="FFDA47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 flipH="1">
                <a:off x="4042904" y="465136"/>
                <a:ext cx="116620" cy="1166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1741192" y="1803869"/>
              <a:ext cx="1505632" cy="282840"/>
              <a:chOff x="1717374" y="1885914"/>
              <a:chExt cx="1505632" cy="282840"/>
            </a:xfrm>
          </p:grpSpPr>
          <p:sp>
            <p:nvSpPr>
              <p:cNvPr id="140" name="모서리가 둥근 직사각형 139"/>
              <p:cNvSpPr/>
              <p:nvPr/>
            </p:nvSpPr>
            <p:spPr>
              <a:xfrm>
                <a:off x="1717374" y="1887279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FFCC00"/>
                </a:solidFill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807188" y="1885914"/>
                <a:ext cx="13260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9B005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장소를 입력하세요</a:t>
                </a:r>
              </a:p>
            </p:txBody>
          </p:sp>
        </p:grpSp>
      </p:grpSp>
      <p:grpSp>
        <p:nvGrpSpPr>
          <p:cNvPr id="146" name="그룹 145"/>
          <p:cNvGrpSpPr/>
          <p:nvPr/>
        </p:nvGrpSpPr>
        <p:grpSpPr>
          <a:xfrm>
            <a:off x="1123446" y="5650373"/>
            <a:ext cx="1505632" cy="913466"/>
            <a:chOff x="1741192" y="1173243"/>
            <a:chExt cx="1505632" cy="913466"/>
          </a:xfrm>
        </p:grpSpPr>
        <p:grpSp>
          <p:nvGrpSpPr>
            <p:cNvPr id="147" name="그룹 146"/>
            <p:cNvGrpSpPr/>
            <p:nvPr/>
          </p:nvGrpSpPr>
          <p:grpSpPr>
            <a:xfrm>
              <a:off x="2316098" y="1173243"/>
              <a:ext cx="355823" cy="474430"/>
              <a:chOff x="3984998" y="407513"/>
              <a:chExt cx="232433" cy="309910"/>
            </a:xfrm>
          </p:grpSpPr>
          <p:sp>
            <p:nvSpPr>
              <p:cNvPr id="151" name="Freeform 23"/>
              <p:cNvSpPr>
                <a:spLocks noEditPoints="1"/>
              </p:cNvSpPr>
              <p:nvPr/>
            </p:nvSpPr>
            <p:spPr bwMode="auto">
              <a:xfrm>
                <a:off x="3984998" y="407513"/>
                <a:ext cx="232433" cy="309910"/>
              </a:xfrm>
              <a:custGeom>
                <a:avLst/>
                <a:gdLst>
                  <a:gd name="T0" fmla="*/ 768 w 1536"/>
                  <a:gd name="T1" fmla="*/ 0 h 2048"/>
                  <a:gd name="T2" fmla="*/ 0 w 1536"/>
                  <a:gd name="T3" fmla="*/ 768 h 2048"/>
                  <a:gd name="T4" fmla="*/ 723 w 1536"/>
                  <a:gd name="T5" fmla="*/ 2029 h 2048"/>
                  <a:gd name="T6" fmla="*/ 768 w 1536"/>
                  <a:gd name="T7" fmla="*/ 2048 h 2048"/>
                  <a:gd name="T8" fmla="*/ 813 w 1536"/>
                  <a:gd name="T9" fmla="*/ 2029 h 2048"/>
                  <a:gd name="T10" fmla="*/ 1536 w 1536"/>
                  <a:gd name="T11" fmla="*/ 768 h 2048"/>
                  <a:gd name="T12" fmla="*/ 768 w 1536"/>
                  <a:gd name="T13" fmla="*/ 0 h 2048"/>
                  <a:gd name="T14" fmla="*/ 768 w 1536"/>
                  <a:gd name="T15" fmla="*/ 1152 h 2048"/>
                  <a:gd name="T16" fmla="*/ 384 w 1536"/>
                  <a:gd name="T17" fmla="*/ 768 h 2048"/>
                  <a:gd name="T18" fmla="*/ 768 w 1536"/>
                  <a:gd name="T19" fmla="*/ 384 h 2048"/>
                  <a:gd name="T20" fmla="*/ 1152 w 1536"/>
                  <a:gd name="T21" fmla="*/ 768 h 2048"/>
                  <a:gd name="T22" fmla="*/ 768 w 1536"/>
                  <a:gd name="T23" fmla="*/ 1152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6" h="2048">
                    <a:moveTo>
                      <a:pt x="768" y="0"/>
                    </a:moveTo>
                    <a:cubicBezTo>
                      <a:pt x="344" y="0"/>
                      <a:pt x="0" y="344"/>
                      <a:pt x="0" y="768"/>
                    </a:cubicBezTo>
                    <a:cubicBezTo>
                      <a:pt x="0" y="1300"/>
                      <a:pt x="693" y="2000"/>
                      <a:pt x="723" y="2029"/>
                    </a:cubicBezTo>
                    <a:cubicBezTo>
                      <a:pt x="735" y="2042"/>
                      <a:pt x="752" y="2048"/>
                      <a:pt x="768" y="2048"/>
                    </a:cubicBezTo>
                    <a:cubicBezTo>
                      <a:pt x="784" y="2048"/>
                      <a:pt x="801" y="2042"/>
                      <a:pt x="813" y="2029"/>
                    </a:cubicBezTo>
                    <a:cubicBezTo>
                      <a:pt x="843" y="2000"/>
                      <a:pt x="1536" y="1300"/>
                      <a:pt x="1536" y="768"/>
                    </a:cubicBezTo>
                    <a:cubicBezTo>
                      <a:pt x="1536" y="344"/>
                      <a:pt x="1192" y="0"/>
                      <a:pt x="768" y="0"/>
                    </a:cubicBezTo>
                    <a:close/>
                    <a:moveTo>
                      <a:pt x="768" y="1152"/>
                    </a:moveTo>
                    <a:cubicBezTo>
                      <a:pt x="556" y="1152"/>
                      <a:pt x="384" y="980"/>
                      <a:pt x="384" y="768"/>
                    </a:cubicBezTo>
                    <a:cubicBezTo>
                      <a:pt x="384" y="556"/>
                      <a:pt x="556" y="384"/>
                      <a:pt x="768" y="384"/>
                    </a:cubicBezTo>
                    <a:cubicBezTo>
                      <a:pt x="980" y="384"/>
                      <a:pt x="1152" y="556"/>
                      <a:pt x="1152" y="768"/>
                    </a:cubicBezTo>
                    <a:cubicBezTo>
                      <a:pt x="1152" y="980"/>
                      <a:pt x="980" y="1152"/>
                      <a:pt x="768" y="1152"/>
                    </a:cubicBezTo>
                    <a:close/>
                  </a:path>
                </a:pathLst>
              </a:custGeom>
              <a:solidFill>
                <a:srgbClr val="FFDA47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52" name="타원 151"/>
              <p:cNvSpPr/>
              <p:nvPr/>
            </p:nvSpPr>
            <p:spPr>
              <a:xfrm flipH="1">
                <a:off x="4042904" y="465136"/>
                <a:ext cx="116620" cy="1166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8" name="그룹 147"/>
            <p:cNvGrpSpPr/>
            <p:nvPr/>
          </p:nvGrpSpPr>
          <p:grpSpPr>
            <a:xfrm>
              <a:off x="1741192" y="1803869"/>
              <a:ext cx="1505632" cy="282840"/>
              <a:chOff x="1717374" y="1885914"/>
              <a:chExt cx="1505632" cy="282840"/>
            </a:xfrm>
          </p:grpSpPr>
          <p:sp>
            <p:nvSpPr>
              <p:cNvPr id="149" name="모서리가 둥근 직사각형 148"/>
              <p:cNvSpPr/>
              <p:nvPr/>
            </p:nvSpPr>
            <p:spPr>
              <a:xfrm>
                <a:off x="1717374" y="1887279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FFCC00"/>
                </a:solidFill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1807188" y="1885914"/>
                <a:ext cx="13260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9B005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장소를 입력하세요</a:t>
                </a:r>
              </a:p>
            </p:txBody>
          </p:sp>
        </p:grpSp>
      </p:grpSp>
      <p:grpSp>
        <p:nvGrpSpPr>
          <p:cNvPr id="153" name="그룹 152"/>
          <p:cNvGrpSpPr/>
          <p:nvPr/>
        </p:nvGrpSpPr>
        <p:grpSpPr>
          <a:xfrm>
            <a:off x="3170419" y="5650373"/>
            <a:ext cx="1505632" cy="913466"/>
            <a:chOff x="1741192" y="1173243"/>
            <a:chExt cx="1505632" cy="913466"/>
          </a:xfrm>
        </p:grpSpPr>
        <p:grpSp>
          <p:nvGrpSpPr>
            <p:cNvPr id="154" name="그룹 153"/>
            <p:cNvGrpSpPr/>
            <p:nvPr/>
          </p:nvGrpSpPr>
          <p:grpSpPr>
            <a:xfrm>
              <a:off x="2316098" y="1173243"/>
              <a:ext cx="355823" cy="474430"/>
              <a:chOff x="3984998" y="407513"/>
              <a:chExt cx="232433" cy="309910"/>
            </a:xfrm>
          </p:grpSpPr>
          <p:sp>
            <p:nvSpPr>
              <p:cNvPr id="158" name="Freeform 23"/>
              <p:cNvSpPr>
                <a:spLocks noEditPoints="1"/>
              </p:cNvSpPr>
              <p:nvPr/>
            </p:nvSpPr>
            <p:spPr bwMode="auto">
              <a:xfrm>
                <a:off x="3984998" y="407513"/>
                <a:ext cx="232433" cy="309910"/>
              </a:xfrm>
              <a:custGeom>
                <a:avLst/>
                <a:gdLst>
                  <a:gd name="T0" fmla="*/ 768 w 1536"/>
                  <a:gd name="T1" fmla="*/ 0 h 2048"/>
                  <a:gd name="T2" fmla="*/ 0 w 1536"/>
                  <a:gd name="T3" fmla="*/ 768 h 2048"/>
                  <a:gd name="T4" fmla="*/ 723 w 1536"/>
                  <a:gd name="T5" fmla="*/ 2029 h 2048"/>
                  <a:gd name="T6" fmla="*/ 768 w 1536"/>
                  <a:gd name="T7" fmla="*/ 2048 h 2048"/>
                  <a:gd name="T8" fmla="*/ 813 w 1536"/>
                  <a:gd name="T9" fmla="*/ 2029 h 2048"/>
                  <a:gd name="T10" fmla="*/ 1536 w 1536"/>
                  <a:gd name="T11" fmla="*/ 768 h 2048"/>
                  <a:gd name="T12" fmla="*/ 768 w 1536"/>
                  <a:gd name="T13" fmla="*/ 0 h 2048"/>
                  <a:gd name="T14" fmla="*/ 768 w 1536"/>
                  <a:gd name="T15" fmla="*/ 1152 h 2048"/>
                  <a:gd name="T16" fmla="*/ 384 w 1536"/>
                  <a:gd name="T17" fmla="*/ 768 h 2048"/>
                  <a:gd name="T18" fmla="*/ 768 w 1536"/>
                  <a:gd name="T19" fmla="*/ 384 h 2048"/>
                  <a:gd name="T20" fmla="*/ 1152 w 1536"/>
                  <a:gd name="T21" fmla="*/ 768 h 2048"/>
                  <a:gd name="T22" fmla="*/ 768 w 1536"/>
                  <a:gd name="T23" fmla="*/ 1152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6" h="2048">
                    <a:moveTo>
                      <a:pt x="768" y="0"/>
                    </a:moveTo>
                    <a:cubicBezTo>
                      <a:pt x="344" y="0"/>
                      <a:pt x="0" y="344"/>
                      <a:pt x="0" y="768"/>
                    </a:cubicBezTo>
                    <a:cubicBezTo>
                      <a:pt x="0" y="1300"/>
                      <a:pt x="693" y="2000"/>
                      <a:pt x="723" y="2029"/>
                    </a:cubicBezTo>
                    <a:cubicBezTo>
                      <a:pt x="735" y="2042"/>
                      <a:pt x="752" y="2048"/>
                      <a:pt x="768" y="2048"/>
                    </a:cubicBezTo>
                    <a:cubicBezTo>
                      <a:pt x="784" y="2048"/>
                      <a:pt x="801" y="2042"/>
                      <a:pt x="813" y="2029"/>
                    </a:cubicBezTo>
                    <a:cubicBezTo>
                      <a:pt x="843" y="2000"/>
                      <a:pt x="1536" y="1300"/>
                      <a:pt x="1536" y="768"/>
                    </a:cubicBezTo>
                    <a:cubicBezTo>
                      <a:pt x="1536" y="344"/>
                      <a:pt x="1192" y="0"/>
                      <a:pt x="768" y="0"/>
                    </a:cubicBezTo>
                    <a:close/>
                    <a:moveTo>
                      <a:pt x="768" y="1152"/>
                    </a:moveTo>
                    <a:cubicBezTo>
                      <a:pt x="556" y="1152"/>
                      <a:pt x="384" y="980"/>
                      <a:pt x="384" y="768"/>
                    </a:cubicBezTo>
                    <a:cubicBezTo>
                      <a:pt x="384" y="556"/>
                      <a:pt x="556" y="384"/>
                      <a:pt x="768" y="384"/>
                    </a:cubicBezTo>
                    <a:cubicBezTo>
                      <a:pt x="980" y="384"/>
                      <a:pt x="1152" y="556"/>
                      <a:pt x="1152" y="768"/>
                    </a:cubicBezTo>
                    <a:cubicBezTo>
                      <a:pt x="1152" y="980"/>
                      <a:pt x="980" y="1152"/>
                      <a:pt x="768" y="1152"/>
                    </a:cubicBezTo>
                    <a:close/>
                  </a:path>
                </a:pathLst>
              </a:custGeom>
              <a:solidFill>
                <a:srgbClr val="FFDA47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 flipH="1">
                <a:off x="4042904" y="465136"/>
                <a:ext cx="116620" cy="1166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5" name="그룹 154"/>
            <p:cNvGrpSpPr/>
            <p:nvPr/>
          </p:nvGrpSpPr>
          <p:grpSpPr>
            <a:xfrm>
              <a:off x="1741192" y="1803869"/>
              <a:ext cx="1505632" cy="282840"/>
              <a:chOff x="1717374" y="1885914"/>
              <a:chExt cx="1505632" cy="282840"/>
            </a:xfrm>
          </p:grpSpPr>
          <p:sp>
            <p:nvSpPr>
              <p:cNvPr id="156" name="모서리가 둥근 직사각형 155"/>
              <p:cNvSpPr/>
              <p:nvPr/>
            </p:nvSpPr>
            <p:spPr>
              <a:xfrm>
                <a:off x="1717374" y="1887279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FFCC00"/>
                </a:solidFill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1807188" y="1885914"/>
                <a:ext cx="13260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9B005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장소를 입력하세요</a:t>
                </a:r>
              </a:p>
            </p:txBody>
          </p:sp>
        </p:grpSp>
      </p:grpSp>
      <p:sp>
        <p:nvSpPr>
          <p:cNvPr id="169" name="TextBox 168"/>
          <p:cNvSpPr txBox="1"/>
          <p:nvPr/>
        </p:nvSpPr>
        <p:spPr>
          <a:xfrm>
            <a:off x="6796063" y="1936462"/>
            <a:ext cx="1653017" cy="2957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세부 내용을 입력하세요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258" name="그룹 257"/>
          <p:cNvGrpSpPr/>
          <p:nvPr/>
        </p:nvGrpSpPr>
        <p:grpSpPr>
          <a:xfrm>
            <a:off x="6589215" y="1542958"/>
            <a:ext cx="2554785" cy="338554"/>
            <a:chOff x="6589215" y="1542958"/>
            <a:chExt cx="2554785" cy="338554"/>
          </a:xfrm>
        </p:grpSpPr>
        <p:grpSp>
          <p:nvGrpSpPr>
            <p:cNvPr id="160" name="그룹 159"/>
            <p:cNvGrpSpPr/>
            <p:nvPr/>
          </p:nvGrpSpPr>
          <p:grpSpPr>
            <a:xfrm>
              <a:off x="6589215" y="1542958"/>
              <a:ext cx="1505632" cy="338554"/>
              <a:chOff x="361982" y="901834"/>
              <a:chExt cx="1505632" cy="338554"/>
            </a:xfrm>
          </p:grpSpPr>
          <p:sp>
            <p:nvSpPr>
              <p:cNvPr id="161" name="모서리가 둥근 직사각형 160"/>
              <p:cNvSpPr/>
              <p:nvPr/>
            </p:nvSpPr>
            <p:spPr>
              <a:xfrm>
                <a:off x="361982" y="928366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rgbClr val="EC4054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835448" y="901834"/>
                <a:ext cx="726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DAY 1</a:t>
                </a:r>
                <a:endParaRPr lang="ko-KR" altLang="en-US" sz="1600" b="1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p:grpSp>
        <p:cxnSp>
          <p:nvCxnSpPr>
            <p:cNvPr id="253" name="직선 연결선 252"/>
            <p:cNvCxnSpPr/>
            <p:nvPr/>
          </p:nvCxnSpPr>
          <p:spPr>
            <a:xfrm>
              <a:off x="8094847" y="1710227"/>
              <a:ext cx="1049153" cy="0"/>
            </a:xfrm>
            <a:prstGeom prst="line">
              <a:avLst/>
            </a:prstGeom>
            <a:ln w="9525">
              <a:solidFill>
                <a:srgbClr val="EC40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그룹 162"/>
          <p:cNvGrpSpPr/>
          <p:nvPr/>
        </p:nvGrpSpPr>
        <p:grpSpPr>
          <a:xfrm>
            <a:off x="6589215" y="2903324"/>
            <a:ext cx="1505632" cy="338554"/>
            <a:chOff x="361982" y="901834"/>
            <a:chExt cx="1505632" cy="338554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361982" y="928366"/>
              <a:ext cx="1505632" cy="281475"/>
            </a:xfrm>
            <a:prstGeom prst="roundRect">
              <a:avLst>
                <a:gd name="adj" fmla="val 50000"/>
              </a:avLst>
            </a:prstGeom>
            <a:solidFill>
              <a:srgbClr val="8628A0"/>
            </a:solidFill>
            <a:ln w="38100">
              <a:noFill/>
            </a:ln>
            <a:effectLst>
              <a:outerShdw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35448" y="901834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DAY 2</a:t>
              </a:r>
              <a:endParaRPr lang="ko-KR" altLang="en-US" sz="16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cxnSp>
        <p:nvCxnSpPr>
          <p:cNvPr id="256" name="직선 연결선 255"/>
          <p:cNvCxnSpPr/>
          <p:nvPr/>
        </p:nvCxnSpPr>
        <p:spPr>
          <a:xfrm>
            <a:off x="8094847" y="3070593"/>
            <a:ext cx="1049153" cy="0"/>
          </a:xfrm>
          <a:prstGeom prst="line">
            <a:avLst/>
          </a:prstGeom>
          <a:ln w="9525">
            <a:solidFill>
              <a:srgbClr val="8628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/>
          <p:cNvGrpSpPr/>
          <p:nvPr/>
        </p:nvGrpSpPr>
        <p:grpSpPr>
          <a:xfrm>
            <a:off x="6589215" y="4263690"/>
            <a:ext cx="2554785" cy="338554"/>
            <a:chOff x="6589215" y="4263690"/>
            <a:chExt cx="2554785" cy="338554"/>
          </a:xfrm>
        </p:grpSpPr>
        <p:grpSp>
          <p:nvGrpSpPr>
            <p:cNvPr id="166" name="그룹 165"/>
            <p:cNvGrpSpPr/>
            <p:nvPr/>
          </p:nvGrpSpPr>
          <p:grpSpPr>
            <a:xfrm>
              <a:off x="6589215" y="4263690"/>
              <a:ext cx="1505632" cy="338554"/>
              <a:chOff x="361982" y="901834"/>
              <a:chExt cx="1505632" cy="338554"/>
            </a:xfrm>
          </p:grpSpPr>
          <p:sp>
            <p:nvSpPr>
              <p:cNvPr id="167" name="모서리가 둥근 직사각형 166"/>
              <p:cNvSpPr/>
              <p:nvPr/>
            </p:nvSpPr>
            <p:spPr>
              <a:xfrm>
                <a:off x="361982" y="928366"/>
                <a:ext cx="1505632" cy="281475"/>
              </a:xfrm>
              <a:prstGeom prst="roundRect">
                <a:avLst>
                  <a:gd name="adj" fmla="val 50000"/>
                </a:avLst>
              </a:prstGeom>
              <a:solidFill>
                <a:srgbClr val="FFCC00"/>
              </a:solidFill>
              <a:ln w="38100">
                <a:noFill/>
              </a:ln>
              <a:effectLst>
                <a:outerShdw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835448" y="901834"/>
                <a:ext cx="726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DAY 3</a:t>
                </a:r>
                <a:endParaRPr lang="ko-KR" altLang="en-US" sz="1600" b="1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p:grpSp>
        <p:cxnSp>
          <p:nvCxnSpPr>
            <p:cNvPr id="259" name="직선 연결선 258"/>
            <p:cNvCxnSpPr/>
            <p:nvPr/>
          </p:nvCxnSpPr>
          <p:spPr>
            <a:xfrm>
              <a:off x="8094847" y="4433836"/>
              <a:ext cx="1049153" cy="0"/>
            </a:xfrm>
            <a:prstGeom prst="line">
              <a:avLst/>
            </a:prstGeom>
            <a:ln w="9525">
              <a:solidFill>
                <a:srgbClr val="FFCC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TextBox 261"/>
          <p:cNvSpPr txBox="1"/>
          <p:nvPr/>
        </p:nvSpPr>
        <p:spPr>
          <a:xfrm>
            <a:off x="6796063" y="3312562"/>
            <a:ext cx="1653017" cy="2957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세부 내용을 입력하세요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6796063" y="4688281"/>
            <a:ext cx="1653017" cy="2957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세부 내용을 입력하세요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62" name="그림 61" descr="시계, 그리기, 컴퓨터이(가) 표시된 사진&#10;&#10;자동 생성된 설명">
            <a:extLst>
              <a:ext uri="{FF2B5EF4-FFF2-40B4-BE49-F238E27FC236}">
                <a16:creationId xmlns:a16="http://schemas.microsoft.com/office/drawing/2014/main" id="{D568C012-5F33-4F10-BDDA-CA2C18214B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6" y="833758"/>
            <a:ext cx="752642" cy="760021"/>
          </a:xfrm>
          <a:prstGeom prst="rect">
            <a:avLst/>
          </a:prstGeom>
        </p:spPr>
      </p:pic>
      <p:pic>
        <p:nvPicPr>
          <p:cNvPr id="64" name="그림 63" descr="개체, 시계, 표지판, 장대이(가) 표시된 사진&#10;&#10;자동 생성된 설명">
            <a:extLst>
              <a:ext uri="{FF2B5EF4-FFF2-40B4-BE49-F238E27FC236}">
                <a16:creationId xmlns:a16="http://schemas.microsoft.com/office/drawing/2014/main" id="{12E6DC68-0BE6-4CBF-8B8A-370292894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55" y="1506583"/>
            <a:ext cx="596321" cy="596321"/>
          </a:xfrm>
          <a:prstGeom prst="rect">
            <a:avLst/>
          </a:prstGeom>
        </p:spPr>
      </p:pic>
      <p:pic>
        <p:nvPicPr>
          <p:cNvPr id="66" name="그림 65" descr="그리기이(가) 표시된 사진&#10;&#10;자동 생성된 설명">
            <a:extLst>
              <a:ext uri="{FF2B5EF4-FFF2-40B4-BE49-F238E27FC236}">
                <a16:creationId xmlns:a16="http://schemas.microsoft.com/office/drawing/2014/main" id="{D7B906F0-B6DE-4FCB-88FD-74DC989AD1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948" y="2301239"/>
            <a:ext cx="948529" cy="775063"/>
          </a:xfrm>
          <a:prstGeom prst="rect">
            <a:avLst/>
          </a:prstGeom>
        </p:spPr>
      </p:pic>
      <p:pic>
        <p:nvPicPr>
          <p:cNvPr id="83" name="그림 82" descr="거울이(가) 표시된 사진&#10;&#10;자동 생성된 설명">
            <a:extLst>
              <a:ext uri="{FF2B5EF4-FFF2-40B4-BE49-F238E27FC236}">
                <a16:creationId xmlns:a16="http://schemas.microsoft.com/office/drawing/2014/main" id="{580061EF-6377-4BDB-BED5-75CD831059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2" y="2320376"/>
            <a:ext cx="935847" cy="791089"/>
          </a:xfrm>
          <a:prstGeom prst="rect">
            <a:avLst/>
          </a:prstGeom>
        </p:spPr>
      </p:pic>
      <p:pic>
        <p:nvPicPr>
          <p:cNvPr id="99" name="그림 98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9864AB89-7378-4A37-868F-A76970D5E1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9" y="4153988"/>
            <a:ext cx="905097" cy="727929"/>
          </a:xfrm>
          <a:prstGeom prst="rect">
            <a:avLst/>
          </a:prstGeom>
        </p:spPr>
      </p:pic>
      <p:pic>
        <p:nvPicPr>
          <p:cNvPr id="145" name="그림 144" descr="건물, 화면, 창문, 대형이(가) 표시된 사진&#10;&#10;자동 생성된 설명">
            <a:extLst>
              <a:ext uri="{FF2B5EF4-FFF2-40B4-BE49-F238E27FC236}">
                <a16:creationId xmlns:a16="http://schemas.microsoft.com/office/drawing/2014/main" id="{CE4C001B-7C1A-4760-ABD7-4E0096F5E5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908" y="3998987"/>
            <a:ext cx="628762" cy="624396"/>
          </a:xfrm>
          <a:prstGeom prst="rect">
            <a:avLst/>
          </a:prstGeom>
        </p:spPr>
      </p:pic>
      <p:pic>
        <p:nvPicPr>
          <p:cNvPr id="250" name="그림 249" descr="자물쇠이(가) 표시된 사진&#10;&#10;자동 생성된 설명">
            <a:extLst>
              <a:ext uri="{FF2B5EF4-FFF2-40B4-BE49-F238E27FC236}">
                <a16:creationId xmlns:a16="http://schemas.microsoft.com/office/drawing/2014/main" id="{25500921-26DB-4C54-A2C8-3746B6CFC3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9379">
            <a:off x="3873980" y="4592954"/>
            <a:ext cx="520634" cy="892253"/>
          </a:xfrm>
          <a:prstGeom prst="rect">
            <a:avLst/>
          </a:prstGeom>
        </p:spPr>
      </p:pic>
      <p:pic>
        <p:nvPicPr>
          <p:cNvPr id="417" name="그림 416" descr="시계, 그리기, 컴퓨터이(가) 표시된 사진&#10;&#10;자동 생성된 설명">
            <a:extLst>
              <a:ext uri="{FF2B5EF4-FFF2-40B4-BE49-F238E27FC236}">
                <a16:creationId xmlns:a16="http://schemas.microsoft.com/office/drawing/2014/main" id="{8DA196BE-F1DD-4290-A1AA-1B38920BBC6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54" y="1489888"/>
            <a:ext cx="447843" cy="452234"/>
          </a:xfrm>
          <a:prstGeom prst="rect">
            <a:avLst/>
          </a:prstGeom>
        </p:spPr>
      </p:pic>
      <p:pic>
        <p:nvPicPr>
          <p:cNvPr id="418" name="그림 417" descr="그리기이(가) 표시된 사진&#10;&#10;자동 생성된 설명">
            <a:extLst>
              <a:ext uri="{FF2B5EF4-FFF2-40B4-BE49-F238E27FC236}">
                <a16:creationId xmlns:a16="http://schemas.microsoft.com/office/drawing/2014/main" id="{EEA39BC1-D329-4996-9F46-3565F1EC5B6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48" y="2897334"/>
            <a:ext cx="442835" cy="361850"/>
          </a:xfrm>
          <a:prstGeom prst="rect">
            <a:avLst/>
          </a:prstGeom>
        </p:spPr>
      </p:pic>
      <p:pic>
        <p:nvPicPr>
          <p:cNvPr id="419" name="그림 418" descr="자물쇠이(가) 표시된 사진&#10;&#10;자동 생성된 설명">
            <a:extLst>
              <a:ext uri="{FF2B5EF4-FFF2-40B4-BE49-F238E27FC236}">
                <a16:creationId xmlns:a16="http://schemas.microsoft.com/office/drawing/2014/main" id="{155759E5-4E81-46E9-810A-6F088D5DCB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9379">
            <a:off x="6580504" y="4092593"/>
            <a:ext cx="319472" cy="547504"/>
          </a:xfrm>
          <a:prstGeom prst="rect">
            <a:avLst/>
          </a:prstGeom>
        </p:spPr>
      </p:pic>
      <p:pic>
        <p:nvPicPr>
          <p:cNvPr id="252" name="그림 251" descr="음식, 표지판이(가) 표시된 사진&#10;&#10;자동 생성된 설명">
            <a:extLst>
              <a:ext uri="{FF2B5EF4-FFF2-40B4-BE49-F238E27FC236}">
                <a16:creationId xmlns:a16="http://schemas.microsoft.com/office/drawing/2014/main" id="{EEDF4434-248A-4137-BDC4-5391243CF9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4314">
            <a:off x="510838" y="5373939"/>
            <a:ext cx="664324" cy="581377"/>
          </a:xfrm>
          <a:prstGeom prst="rect">
            <a:avLst/>
          </a:prstGeom>
        </p:spPr>
      </p:pic>
      <p:pic>
        <p:nvPicPr>
          <p:cNvPr id="255" name="그림 254" descr="그리기이(가) 표시된 사진&#10;&#10;자동 생성된 설명">
            <a:extLst>
              <a:ext uri="{FF2B5EF4-FFF2-40B4-BE49-F238E27FC236}">
                <a16:creationId xmlns:a16="http://schemas.microsoft.com/office/drawing/2014/main" id="{F923D543-5F14-4304-A14C-17ACE93C18A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887">
            <a:off x="5229892" y="5926581"/>
            <a:ext cx="763998" cy="5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8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391661" y="1316876"/>
            <a:ext cx="4756557" cy="4248279"/>
            <a:chOff x="1391661" y="1316876"/>
            <a:chExt cx="4756557" cy="4248279"/>
          </a:xfrm>
        </p:grpSpPr>
        <p:grpSp>
          <p:nvGrpSpPr>
            <p:cNvPr id="1046" name="그룹 1045"/>
            <p:cNvGrpSpPr/>
            <p:nvPr/>
          </p:nvGrpSpPr>
          <p:grpSpPr>
            <a:xfrm>
              <a:off x="3816079" y="3484685"/>
              <a:ext cx="2332139" cy="2080470"/>
              <a:chOff x="3816079" y="3484685"/>
              <a:chExt cx="2332139" cy="208047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816079" y="3484685"/>
                <a:ext cx="2332139" cy="2080470"/>
              </a:xfrm>
              <a:prstGeom prst="rect">
                <a:avLst/>
              </a:prstGeom>
              <a:blipFill dpi="0" rotWithShape="1">
                <a:blip r:embed="rId2"/>
                <a:srcRect/>
                <a:tile tx="-558800" ty="-8890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924332" y="3581256"/>
                <a:ext cx="2115633" cy="1887328"/>
              </a:xfrm>
              <a:prstGeom prst="rect">
                <a:avLst/>
              </a:prstGeom>
              <a:solidFill>
                <a:srgbClr val="7DD1F7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7" name="그룹 1046"/>
            <p:cNvGrpSpPr/>
            <p:nvPr/>
          </p:nvGrpSpPr>
          <p:grpSpPr>
            <a:xfrm>
              <a:off x="1391661" y="3484685"/>
              <a:ext cx="2332139" cy="2080470"/>
              <a:chOff x="1391661" y="3484685"/>
              <a:chExt cx="2332139" cy="208047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391661" y="3484685"/>
                <a:ext cx="2332139" cy="2080470"/>
              </a:xfrm>
              <a:prstGeom prst="rect">
                <a:avLst/>
              </a:prstGeom>
              <a:blipFill dpi="0" rotWithShape="1">
                <a:blip r:embed="rId3"/>
                <a:srcRect/>
                <a:tile tx="-387350" ty="-635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499914" y="3581256"/>
                <a:ext cx="2115633" cy="1887328"/>
              </a:xfrm>
              <a:prstGeom prst="rect">
                <a:avLst/>
              </a:prstGeom>
              <a:solidFill>
                <a:srgbClr val="92D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0" name="그룹 1039"/>
            <p:cNvGrpSpPr/>
            <p:nvPr/>
          </p:nvGrpSpPr>
          <p:grpSpPr>
            <a:xfrm>
              <a:off x="2593449" y="4425701"/>
              <a:ext cx="38100" cy="258762"/>
              <a:chOff x="7659688" y="4460875"/>
              <a:chExt cx="38100" cy="258762"/>
            </a:xfrm>
            <a:solidFill>
              <a:schemeClr val="bg1"/>
            </a:solidFill>
          </p:grpSpPr>
          <p:sp>
            <p:nvSpPr>
              <p:cNvPr id="1029" name="Freeform 11"/>
              <p:cNvSpPr>
                <a:spLocks/>
              </p:cNvSpPr>
              <p:nvPr/>
            </p:nvSpPr>
            <p:spPr bwMode="auto">
              <a:xfrm>
                <a:off x="7659688" y="4460875"/>
                <a:ext cx="26988" cy="26987"/>
              </a:xfrm>
              <a:custGeom>
                <a:avLst/>
                <a:gdLst>
                  <a:gd name="T0" fmla="*/ 68 w 80"/>
                  <a:gd name="T1" fmla="*/ 68 h 80"/>
                  <a:gd name="T2" fmla="*/ 80 w 80"/>
                  <a:gd name="T3" fmla="*/ 40 h 80"/>
                  <a:gd name="T4" fmla="*/ 68 w 80"/>
                  <a:gd name="T5" fmla="*/ 12 h 80"/>
                  <a:gd name="T6" fmla="*/ 40 w 80"/>
                  <a:gd name="T7" fmla="*/ 0 h 80"/>
                  <a:gd name="T8" fmla="*/ 11 w 80"/>
                  <a:gd name="T9" fmla="*/ 12 h 80"/>
                  <a:gd name="T10" fmla="*/ 0 w 80"/>
                  <a:gd name="T11" fmla="*/ 40 h 80"/>
                  <a:gd name="T12" fmla="*/ 11 w 80"/>
                  <a:gd name="T13" fmla="*/ 68 h 80"/>
                  <a:gd name="T14" fmla="*/ 40 w 80"/>
                  <a:gd name="T15" fmla="*/ 80 h 80"/>
                  <a:gd name="T16" fmla="*/ 68 w 80"/>
                  <a:gd name="T17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0">
                    <a:moveTo>
                      <a:pt x="68" y="68"/>
                    </a:moveTo>
                    <a:cubicBezTo>
                      <a:pt x="75" y="61"/>
                      <a:pt x="80" y="51"/>
                      <a:pt x="80" y="40"/>
                    </a:cubicBezTo>
                    <a:cubicBezTo>
                      <a:pt x="80" y="30"/>
                      <a:pt x="75" y="19"/>
                      <a:pt x="68" y="12"/>
                    </a:cubicBezTo>
                    <a:cubicBezTo>
                      <a:pt x="61" y="4"/>
                      <a:pt x="50" y="0"/>
                      <a:pt x="40" y="0"/>
                    </a:cubicBezTo>
                    <a:cubicBezTo>
                      <a:pt x="29" y="0"/>
                      <a:pt x="19" y="4"/>
                      <a:pt x="11" y="12"/>
                    </a:cubicBezTo>
                    <a:cubicBezTo>
                      <a:pt x="4" y="19"/>
                      <a:pt x="0" y="30"/>
                      <a:pt x="0" y="40"/>
                    </a:cubicBezTo>
                    <a:cubicBezTo>
                      <a:pt x="0" y="51"/>
                      <a:pt x="4" y="61"/>
                      <a:pt x="11" y="68"/>
                    </a:cubicBezTo>
                    <a:cubicBezTo>
                      <a:pt x="19" y="76"/>
                      <a:pt x="29" y="80"/>
                      <a:pt x="40" y="80"/>
                    </a:cubicBezTo>
                    <a:cubicBezTo>
                      <a:pt x="50" y="80"/>
                      <a:pt x="61" y="76"/>
                      <a:pt x="68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0" name="Freeform 12"/>
              <p:cNvSpPr>
                <a:spLocks/>
              </p:cNvSpPr>
              <p:nvPr/>
            </p:nvSpPr>
            <p:spPr bwMode="auto">
              <a:xfrm>
                <a:off x="7669213" y="4692650"/>
                <a:ext cx="28575" cy="26987"/>
              </a:xfrm>
              <a:custGeom>
                <a:avLst/>
                <a:gdLst>
                  <a:gd name="T0" fmla="*/ 40 w 80"/>
                  <a:gd name="T1" fmla="*/ 0 h 80"/>
                  <a:gd name="T2" fmla="*/ 12 w 80"/>
                  <a:gd name="T3" fmla="*/ 12 h 80"/>
                  <a:gd name="T4" fmla="*/ 0 w 80"/>
                  <a:gd name="T5" fmla="*/ 40 h 80"/>
                  <a:gd name="T6" fmla="*/ 12 w 80"/>
                  <a:gd name="T7" fmla="*/ 68 h 80"/>
                  <a:gd name="T8" fmla="*/ 40 w 80"/>
                  <a:gd name="T9" fmla="*/ 80 h 80"/>
                  <a:gd name="T10" fmla="*/ 68 w 80"/>
                  <a:gd name="T11" fmla="*/ 68 h 80"/>
                  <a:gd name="T12" fmla="*/ 80 w 80"/>
                  <a:gd name="T13" fmla="*/ 40 h 80"/>
                  <a:gd name="T14" fmla="*/ 68 w 80"/>
                  <a:gd name="T15" fmla="*/ 12 h 80"/>
                  <a:gd name="T16" fmla="*/ 40 w 80"/>
                  <a:gd name="T1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29" y="0"/>
                      <a:pt x="19" y="4"/>
                      <a:pt x="12" y="12"/>
                    </a:cubicBezTo>
                    <a:cubicBezTo>
                      <a:pt x="4" y="19"/>
                      <a:pt x="0" y="30"/>
                      <a:pt x="0" y="40"/>
                    </a:cubicBezTo>
                    <a:cubicBezTo>
                      <a:pt x="0" y="51"/>
                      <a:pt x="4" y="61"/>
                      <a:pt x="12" y="68"/>
                    </a:cubicBezTo>
                    <a:cubicBezTo>
                      <a:pt x="19" y="76"/>
                      <a:pt x="29" y="80"/>
                      <a:pt x="40" y="80"/>
                    </a:cubicBezTo>
                    <a:cubicBezTo>
                      <a:pt x="51" y="80"/>
                      <a:pt x="61" y="76"/>
                      <a:pt x="68" y="68"/>
                    </a:cubicBezTo>
                    <a:cubicBezTo>
                      <a:pt x="76" y="61"/>
                      <a:pt x="80" y="51"/>
                      <a:pt x="80" y="40"/>
                    </a:cubicBezTo>
                    <a:cubicBezTo>
                      <a:pt x="80" y="30"/>
                      <a:pt x="76" y="19"/>
                      <a:pt x="68" y="12"/>
                    </a:cubicBezTo>
                    <a:cubicBezTo>
                      <a:pt x="61" y="4"/>
                      <a:pt x="51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45" name="그룹 1044"/>
            <p:cNvGrpSpPr/>
            <p:nvPr/>
          </p:nvGrpSpPr>
          <p:grpSpPr>
            <a:xfrm>
              <a:off x="3816079" y="1316876"/>
              <a:ext cx="2332139" cy="2080470"/>
              <a:chOff x="3816079" y="1316876"/>
              <a:chExt cx="2332139" cy="208047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816079" y="1316876"/>
                <a:ext cx="2332139" cy="2080470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924332" y="1413447"/>
                <a:ext cx="2115633" cy="1887328"/>
              </a:xfrm>
              <a:prstGeom prst="rect">
                <a:avLst/>
              </a:prstGeom>
              <a:solidFill>
                <a:srgbClr val="EC4054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4" name="그룹 1043"/>
            <p:cNvGrpSpPr/>
            <p:nvPr/>
          </p:nvGrpSpPr>
          <p:grpSpPr>
            <a:xfrm>
              <a:off x="1391661" y="1316876"/>
              <a:ext cx="2332139" cy="2080470"/>
              <a:chOff x="1391661" y="1316876"/>
              <a:chExt cx="2332139" cy="208047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391661" y="1316876"/>
                <a:ext cx="2332139" cy="2080470"/>
              </a:xfrm>
              <a:prstGeom prst="rect">
                <a:avLst/>
              </a:prstGeom>
              <a:blipFill dpi="0" rotWithShape="1">
                <a:blip r:embed="rId5"/>
                <a:srcRect/>
                <a:tile tx="-342900" ty="-635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496427" y="1413447"/>
                <a:ext cx="2115633" cy="1887328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3096389" y="192078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r>
              <a:rPr lang="ko-KR" altLang="en-US" sz="3600" dirty="0">
                <a:latin typeface="김포평화제목" panose="02000500000000000000" pitchFamily="2" charset="-127"/>
                <a:ea typeface="김포평화제목" panose="02000500000000000000" pitchFamily="2" charset="-127"/>
              </a:rPr>
              <a:t>타이틀입니다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7545" y="5850486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※ [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이미지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강원도청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천연기념물 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437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호 강릉 정동진 해안단구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한국관광공사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삼포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리해변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한국문화관광연구원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웅천찬수공원해변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733720" y="1424281"/>
            <a:ext cx="1865587" cy="790724"/>
            <a:chOff x="6733720" y="1373947"/>
            <a:chExt cx="1865587" cy="790724"/>
          </a:xfrm>
        </p:grpSpPr>
        <p:sp>
          <p:nvSpPr>
            <p:cNvPr id="65" name="TextBox 64"/>
            <p:cNvSpPr txBox="1"/>
            <p:nvPr/>
          </p:nvSpPr>
          <p:spPr>
            <a:xfrm>
              <a:off x="6897230" y="1902868"/>
              <a:ext cx="1252266" cy="26180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텍스트를 입력하세요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33720" y="1677609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400" b="1" dirty="0">
                  <a:solidFill>
                    <a:srgbClr val="0091C4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항목 </a:t>
              </a:r>
              <a:r>
                <a:rPr lang="en-US" altLang="ko-KR" sz="1400" b="1" dirty="0">
                  <a:solidFill>
                    <a:srgbClr val="0091C4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1</a:t>
              </a:r>
              <a:endParaRPr lang="ko-KR" altLang="en-US" sz="1400" b="1" dirty="0">
                <a:solidFill>
                  <a:srgbClr val="0091C4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7348663" y="1373947"/>
              <a:ext cx="1250644" cy="212480"/>
              <a:chOff x="7348663" y="1373947"/>
              <a:chExt cx="1250644" cy="212480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7348663" y="1373947"/>
                <a:ext cx="219935" cy="212480"/>
                <a:chOff x="7348663" y="1373947"/>
                <a:chExt cx="219935" cy="212480"/>
              </a:xfrm>
            </p:grpSpPr>
            <p:sp>
              <p:nvSpPr>
                <p:cNvPr id="1052" name="Freeform 24"/>
                <p:cNvSpPr>
                  <a:spLocks/>
                </p:cNvSpPr>
                <p:nvPr/>
              </p:nvSpPr>
              <p:spPr bwMode="auto">
                <a:xfrm>
                  <a:off x="7348663" y="1373947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7DD1F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3" name="Freeform 25"/>
                <p:cNvSpPr>
                  <a:spLocks/>
                </p:cNvSpPr>
                <p:nvPr/>
              </p:nvSpPr>
              <p:spPr bwMode="auto">
                <a:xfrm>
                  <a:off x="7348663" y="1373947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7606340" y="1373947"/>
                <a:ext cx="219935" cy="212480"/>
                <a:chOff x="7606340" y="1373947"/>
                <a:chExt cx="219935" cy="212480"/>
              </a:xfrm>
            </p:grpSpPr>
            <p:sp>
              <p:nvSpPr>
                <p:cNvPr id="99" name="Freeform 24"/>
                <p:cNvSpPr>
                  <a:spLocks/>
                </p:cNvSpPr>
                <p:nvPr/>
              </p:nvSpPr>
              <p:spPr bwMode="auto">
                <a:xfrm>
                  <a:off x="7606340" y="1373947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7DD1F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Freeform 25"/>
                <p:cNvSpPr>
                  <a:spLocks/>
                </p:cNvSpPr>
                <p:nvPr/>
              </p:nvSpPr>
              <p:spPr bwMode="auto">
                <a:xfrm>
                  <a:off x="7606340" y="1373947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>
                <a:off x="7864017" y="1373947"/>
                <a:ext cx="219935" cy="212480"/>
                <a:chOff x="7864017" y="1373947"/>
                <a:chExt cx="219935" cy="212480"/>
              </a:xfrm>
            </p:grpSpPr>
            <p:sp>
              <p:nvSpPr>
                <p:cNvPr id="102" name="Freeform 24"/>
                <p:cNvSpPr>
                  <a:spLocks/>
                </p:cNvSpPr>
                <p:nvPr/>
              </p:nvSpPr>
              <p:spPr bwMode="auto">
                <a:xfrm>
                  <a:off x="7864017" y="1373947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7DD1F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3" name="Freeform 25"/>
                <p:cNvSpPr>
                  <a:spLocks/>
                </p:cNvSpPr>
                <p:nvPr/>
              </p:nvSpPr>
              <p:spPr bwMode="auto">
                <a:xfrm>
                  <a:off x="7864017" y="1373947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" name="그룹 35"/>
              <p:cNvGrpSpPr/>
              <p:nvPr/>
            </p:nvGrpSpPr>
            <p:grpSpPr>
              <a:xfrm>
                <a:off x="8121694" y="1373947"/>
                <a:ext cx="219935" cy="212480"/>
                <a:chOff x="8121694" y="1373947"/>
                <a:chExt cx="219935" cy="212480"/>
              </a:xfrm>
            </p:grpSpPr>
            <p:sp>
              <p:nvSpPr>
                <p:cNvPr id="105" name="Freeform 24"/>
                <p:cNvSpPr>
                  <a:spLocks/>
                </p:cNvSpPr>
                <p:nvPr/>
              </p:nvSpPr>
              <p:spPr bwMode="auto">
                <a:xfrm>
                  <a:off x="8121694" y="1373947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7DD1F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Freeform 25"/>
                <p:cNvSpPr>
                  <a:spLocks/>
                </p:cNvSpPr>
                <p:nvPr/>
              </p:nvSpPr>
              <p:spPr bwMode="auto">
                <a:xfrm>
                  <a:off x="8121694" y="1373947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" name="그룹 36"/>
              <p:cNvGrpSpPr/>
              <p:nvPr/>
            </p:nvGrpSpPr>
            <p:grpSpPr>
              <a:xfrm>
                <a:off x="8379372" y="1373947"/>
                <a:ext cx="219935" cy="212480"/>
                <a:chOff x="8379372" y="1373947"/>
                <a:chExt cx="219935" cy="212480"/>
              </a:xfrm>
            </p:grpSpPr>
            <p:sp>
              <p:nvSpPr>
                <p:cNvPr id="108" name="Freeform 24"/>
                <p:cNvSpPr>
                  <a:spLocks/>
                </p:cNvSpPr>
                <p:nvPr/>
              </p:nvSpPr>
              <p:spPr bwMode="auto">
                <a:xfrm>
                  <a:off x="8379372" y="1373947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7DD1F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9" name="Freeform 25"/>
                <p:cNvSpPr>
                  <a:spLocks/>
                </p:cNvSpPr>
                <p:nvPr/>
              </p:nvSpPr>
              <p:spPr bwMode="auto">
                <a:xfrm>
                  <a:off x="8379372" y="1373947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7" name="그룹 46"/>
          <p:cNvGrpSpPr/>
          <p:nvPr/>
        </p:nvGrpSpPr>
        <p:grpSpPr>
          <a:xfrm>
            <a:off x="6733720" y="2607500"/>
            <a:ext cx="1865587" cy="790724"/>
            <a:chOff x="6733720" y="2557166"/>
            <a:chExt cx="1865587" cy="790724"/>
          </a:xfrm>
        </p:grpSpPr>
        <p:sp>
          <p:nvSpPr>
            <p:cNvPr id="113" name="TextBox 112"/>
            <p:cNvSpPr txBox="1"/>
            <p:nvPr/>
          </p:nvSpPr>
          <p:spPr>
            <a:xfrm>
              <a:off x="6897230" y="3086087"/>
              <a:ext cx="1252266" cy="26180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텍스트를 입력하세요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733720" y="2860828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400" b="1" dirty="0">
                  <a:solidFill>
                    <a:srgbClr val="EC4054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항목 </a:t>
              </a:r>
              <a:r>
                <a:rPr lang="en-US" altLang="ko-KR" sz="1400" b="1" dirty="0">
                  <a:solidFill>
                    <a:srgbClr val="EC4054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2</a:t>
              </a:r>
              <a:endParaRPr lang="ko-KR" altLang="en-US" sz="1400" b="1" dirty="0">
                <a:solidFill>
                  <a:srgbClr val="EC4054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7348663" y="2557166"/>
              <a:ext cx="1250644" cy="212480"/>
              <a:chOff x="7348663" y="2557166"/>
              <a:chExt cx="1250644" cy="212480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7348663" y="2557166"/>
                <a:ext cx="219935" cy="212480"/>
                <a:chOff x="7348663" y="2557166"/>
                <a:chExt cx="219935" cy="212480"/>
              </a:xfrm>
            </p:grpSpPr>
            <p:sp>
              <p:nvSpPr>
                <p:cNvPr id="128" name="Freeform 24"/>
                <p:cNvSpPr>
                  <a:spLocks/>
                </p:cNvSpPr>
                <p:nvPr/>
              </p:nvSpPr>
              <p:spPr bwMode="auto">
                <a:xfrm>
                  <a:off x="7348663" y="2557166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F5889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9" name="Freeform 25"/>
                <p:cNvSpPr>
                  <a:spLocks/>
                </p:cNvSpPr>
                <p:nvPr/>
              </p:nvSpPr>
              <p:spPr bwMode="auto">
                <a:xfrm>
                  <a:off x="7348663" y="2557166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EC405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4" name="그룹 43"/>
              <p:cNvGrpSpPr/>
              <p:nvPr/>
            </p:nvGrpSpPr>
            <p:grpSpPr>
              <a:xfrm>
                <a:off x="7606340" y="2557166"/>
                <a:ext cx="219935" cy="212480"/>
                <a:chOff x="7606340" y="2557166"/>
                <a:chExt cx="219935" cy="212480"/>
              </a:xfrm>
            </p:grpSpPr>
            <p:sp>
              <p:nvSpPr>
                <p:cNvPr id="126" name="Freeform 24"/>
                <p:cNvSpPr>
                  <a:spLocks/>
                </p:cNvSpPr>
                <p:nvPr/>
              </p:nvSpPr>
              <p:spPr bwMode="auto">
                <a:xfrm>
                  <a:off x="7606340" y="2557166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F5889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7" name="Freeform 25"/>
                <p:cNvSpPr>
                  <a:spLocks/>
                </p:cNvSpPr>
                <p:nvPr/>
              </p:nvSpPr>
              <p:spPr bwMode="auto">
                <a:xfrm>
                  <a:off x="7606340" y="2557166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EC405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3" name="그룹 42"/>
              <p:cNvGrpSpPr/>
              <p:nvPr/>
            </p:nvGrpSpPr>
            <p:grpSpPr>
              <a:xfrm>
                <a:off x="7864017" y="2557166"/>
                <a:ext cx="219935" cy="212480"/>
                <a:chOff x="7864017" y="2557166"/>
                <a:chExt cx="219935" cy="212480"/>
              </a:xfrm>
            </p:grpSpPr>
            <p:sp>
              <p:nvSpPr>
                <p:cNvPr id="124" name="Freeform 24"/>
                <p:cNvSpPr>
                  <a:spLocks/>
                </p:cNvSpPr>
                <p:nvPr/>
              </p:nvSpPr>
              <p:spPr bwMode="auto">
                <a:xfrm>
                  <a:off x="7864017" y="2557166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F5889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5" name="Freeform 25"/>
                <p:cNvSpPr>
                  <a:spLocks/>
                </p:cNvSpPr>
                <p:nvPr/>
              </p:nvSpPr>
              <p:spPr bwMode="auto">
                <a:xfrm>
                  <a:off x="7864017" y="2557166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EC405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8121694" y="2557166"/>
                <a:ext cx="219935" cy="212480"/>
                <a:chOff x="8121694" y="2557166"/>
                <a:chExt cx="219935" cy="212480"/>
              </a:xfrm>
            </p:grpSpPr>
            <p:sp>
              <p:nvSpPr>
                <p:cNvPr id="122" name="Freeform 24"/>
                <p:cNvSpPr>
                  <a:spLocks/>
                </p:cNvSpPr>
                <p:nvPr/>
              </p:nvSpPr>
              <p:spPr bwMode="auto">
                <a:xfrm>
                  <a:off x="8121694" y="2557166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F5889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3" name="Freeform 25"/>
                <p:cNvSpPr>
                  <a:spLocks/>
                </p:cNvSpPr>
                <p:nvPr/>
              </p:nvSpPr>
              <p:spPr bwMode="auto">
                <a:xfrm>
                  <a:off x="8121694" y="2557166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EC405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8379372" y="2557166"/>
                <a:ext cx="219935" cy="212480"/>
                <a:chOff x="8379372" y="2557166"/>
                <a:chExt cx="219935" cy="212480"/>
              </a:xfrm>
            </p:grpSpPr>
            <p:sp>
              <p:nvSpPr>
                <p:cNvPr id="120" name="Freeform 24"/>
                <p:cNvSpPr>
                  <a:spLocks/>
                </p:cNvSpPr>
                <p:nvPr/>
              </p:nvSpPr>
              <p:spPr bwMode="auto">
                <a:xfrm>
                  <a:off x="8379372" y="2557166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F5889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1" name="Freeform 25"/>
                <p:cNvSpPr>
                  <a:spLocks/>
                </p:cNvSpPr>
                <p:nvPr/>
              </p:nvSpPr>
              <p:spPr bwMode="auto">
                <a:xfrm>
                  <a:off x="8379372" y="2557166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EC405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55" name="그룹 54"/>
          <p:cNvGrpSpPr/>
          <p:nvPr/>
        </p:nvGrpSpPr>
        <p:grpSpPr>
          <a:xfrm>
            <a:off x="6733720" y="3790719"/>
            <a:ext cx="1865587" cy="790724"/>
            <a:chOff x="6733720" y="3740385"/>
            <a:chExt cx="1865587" cy="790724"/>
          </a:xfrm>
        </p:grpSpPr>
        <p:sp>
          <p:nvSpPr>
            <p:cNvPr id="139" name="TextBox 138"/>
            <p:cNvSpPr txBox="1"/>
            <p:nvPr/>
          </p:nvSpPr>
          <p:spPr>
            <a:xfrm>
              <a:off x="6897230" y="4269306"/>
              <a:ext cx="1252266" cy="26180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텍스트를 입력하세요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733720" y="4044047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400" b="1" dirty="0">
                  <a:solidFill>
                    <a:srgbClr val="00B050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항목 </a:t>
              </a:r>
              <a:r>
                <a:rPr lang="en-US" altLang="ko-KR" sz="1400" b="1" dirty="0">
                  <a:solidFill>
                    <a:srgbClr val="00B050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3</a:t>
              </a:r>
              <a:endParaRPr lang="ko-KR" altLang="en-US" sz="1400" b="1" dirty="0">
                <a:solidFill>
                  <a:srgbClr val="00B050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7348663" y="3740385"/>
              <a:ext cx="1250644" cy="212480"/>
              <a:chOff x="7348663" y="3740385"/>
              <a:chExt cx="1250644" cy="212480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7348663" y="3740385"/>
                <a:ext cx="219935" cy="212480"/>
                <a:chOff x="7348663" y="3740385"/>
                <a:chExt cx="219935" cy="212480"/>
              </a:xfrm>
            </p:grpSpPr>
            <p:sp>
              <p:nvSpPr>
                <p:cNvPr id="154" name="Freeform 24"/>
                <p:cNvSpPr>
                  <a:spLocks/>
                </p:cNvSpPr>
                <p:nvPr/>
              </p:nvSpPr>
              <p:spPr bwMode="auto">
                <a:xfrm>
                  <a:off x="7348663" y="3740385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5" name="Freeform 25"/>
                <p:cNvSpPr>
                  <a:spLocks/>
                </p:cNvSpPr>
                <p:nvPr/>
              </p:nvSpPr>
              <p:spPr bwMode="auto">
                <a:xfrm>
                  <a:off x="7348663" y="3740385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2" name="그룹 51"/>
              <p:cNvGrpSpPr/>
              <p:nvPr/>
            </p:nvGrpSpPr>
            <p:grpSpPr>
              <a:xfrm>
                <a:off x="7606340" y="3740385"/>
                <a:ext cx="219935" cy="212480"/>
                <a:chOff x="7606340" y="3740385"/>
                <a:chExt cx="219935" cy="212480"/>
              </a:xfrm>
            </p:grpSpPr>
            <p:sp>
              <p:nvSpPr>
                <p:cNvPr id="152" name="Freeform 24"/>
                <p:cNvSpPr>
                  <a:spLocks/>
                </p:cNvSpPr>
                <p:nvPr/>
              </p:nvSpPr>
              <p:spPr bwMode="auto">
                <a:xfrm>
                  <a:off x="7606340" y="3740385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3" name="Freeform 25"/>
                <p:cNvSpPr>
                  <a:spLocks/>
                </p:cNvSpPr>
                <p:nvPr/>
              </p:nvSpPr>
              <p:spPr bwMode="auto">
                <a:xfrm>
                  <a:off x="7606340" y="3740385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7864017" y="3740385"/>
                <a:ext cx="219935" cy="212480"/>
                <a:chOff x="7864017" y="3740385"/>
                <a:chExt cx="219935" cy="212480"/>
              </a:xfrm>
            </p:grpSpPr>
            <p:sp>
              <p:nvSpPr>
                <p:cNvPr id="150" name="Freeform 24"/>
                <p:cNvSpPr>
                  <a:spLocks/>
                </p:cNvSpPr>
                <p:nvPr/>
              </p:nvSpPr>
              <p:spPr bwMode="auto">
                <a:xfrm>
                  <a:off x="7864017" y="3740385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1" name="Freeform 25"/>
                <p:cNvSpPr>
                  <a:spLocks/>
                </p:cNvSpPr>
                <p:nvPr/>
              </p:nvSpPr>
              <p:spPr bwMode="auto">
                <a:xfrm>
                  <a:off x="7864017" y="3740385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8121694" y="3740385"/>
                <a:ext cx="219935" cy="212480"/>
                <a:chOff x="8121694" y="3740385"/>
                <a:chExt cx="219935" cy="212480"/>
              </a:xfrm>
            </p:grpSpPr>
            <p:sp>
              <p:nvSpPr>
                <p:cNvPr id="148" name="Freeform 24"/>
                <p:cNvSpPr>
                  <a:spLocks/>
                </p:cNvSpPr>
                <p:nvPr/>
              </p:nvSpPr>
              <p:spPr bwMode="auto">
                <a:xfrm>
                  <a:off x="8121694" y="3740385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9" name="Freeform 25"/>
                <p:cNvSpPr>
                  <a:spLocks/>
                </p:cNvSpPr>
                <p:nvPr/>
              </p:nvSpPr>
              <p:spPr bwMode="auto">
                <a:xfrm>
                  <a:off x="8121694" y="3740385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8379372" y="3740385"/>
                <a:ext cx="219935" cy="212480"/>
                <a:chOff x="8379372" y="3740385"/>
                <a:chExt cx="219935" cy="212480"/>
              </a:xfrm>
            </p:grpSpPr>
            <p:sp>
              <p:nvSpPr>
                <p:cNvPr id="146" name="Freeform 24"/>
                <p:cNvSpPr>
                  <a:spLocks/>
                </p:cNvSpPr>
                <p:nvPr/>
              </p:nvSpPr>
              <p:spPr bwMode="auto">
                <a:xfrm>
                  <a:off x="8379372" y="3740385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7" name="Freeform 25"/>
                <p:cNvSpPr>
                  <a:spLocks/>
                </p:cNvSpPr>
                <p:nvPr/>
              </p:nvSpPr>
              <p:spPr bwMode="auto">
                <a:xfrm>
                  <a:off x="8379372" y="3740385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10" name="그룹 109"/>
          <p:cNvGrpSpPr/>
          <p:nvPr/>
        </p:nvGrpSpPr>
        <p:grpSpPr>
          <a:xfrm>
            <a:off x="6733720" y="4973937"/>
            <a:ext cx="1865587" cy="790724"/>
            <a:chOff x="6733720" y="4923603"/>
            <a:chExt cx="1865587" cy="790724"/>
          </a:xfrm>
        </p:grpSpPr>
        <p:sp>
          <p:nvSpPr>
            <p:cNvPr id="165" name="TextBox 164"/>
            <p:cNvSpPr txBox="1"/>
            <p:nvPr/>
          </p:nvSpPr>
          <p:spPr>
            <a:xfrm>
              <a:off x="6897230" y="5452524"/>
              <a:ext cx="1252266" cy="26180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텍스트를 입력하세요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733720" y="5227265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r>
                <a:rPr lang="ko-KR" altLang="en-US" sz="1400" b="1" dirty="0">
                  <a:solidFill>
                    <a:srgbClr val="8628A0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항목 </a:t>
              </a:r>
              <a:r>
                <a:rPr lang="en-US" altLang="ko-KR" sz="1400" b="1" dirty="0">
                  <a:solidFill>
                    <a:srgbClr val="8628A0"/>
                  </a:solidFill>
                  <a:latin typeface="김포평화제목" panose="02000500000000000000" pitchFamily="2" charset="-127"/>
                  <a:ea typeface="김포평화제목" panose="02000500000000000000" pitchFamily="2" charset="-127"/>
                </a:rPr>
                <a:t>4</a:t>
              </a:r>
              <a:endParaRPr lang="ko-KR" altLang="en-US" sz="1400" b="1" dirty="0">
                <a:solidFill>
                  <a:srgbClr val="8628A0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7348663" y="4923603"/>
              <a:ext cx="1250644" cy="212480"/>
              <a:chOff x="7348663" y="4923603"/>
              <a:chExt cx="1250644" cy="212480"/>
            </a:xfrm>
          </p:grpSpPr>
          <p:grpSp>
            <p:nvGrpSpPr>
              <p:cNvPr id="75" name="그룹 74"/>
              <p:cNvGrpSpPr/>
              <p:nvPr/>
            </p:nvGrpSpPr>
            <p:grpSpPr>
              <a:xfrm>
                <a:off x="7348663" y="4923603"/>
                <a:ext cx="219935" cy="212480"/>
                <a:chOff x="7348663" y="4923603"/>
                <a:chExt cx="219935" cy="212480"/>
              </a:xfrm>
            </p:grpSpPr>
            <p:sp>
              <p:nvSpPr>
                <p:cNvPr id="180" name="Freeform 24"/>
                <p:cNvSpPr>
                  <a:spLocks/>
                </p:cNvSpPr>
                <p:nvPr/>
              </p:nvSpPr>
              <p:spPr bwMode="auto">
                <a:xfrm>
                  <a:off x="7348663" y="4923603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A970B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1" name="Freeform 25"/>
                <p:cNvSpPr>
                  <a:spLocks/>
                </p:cNvSpPr>
                <p:nvPr/>
              </p:nvSpPr>
              <p:spPr bwMode="auto">
                <a:xfrm>
                  <a:off x="7348663" y="4923603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8628A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>
                <a:off x="7606340" y="4923603"/>
                <a:ext cx="219935" cy="212480"/>
                <a:chOff x="7606340" y="4923603"/>
                <a:chExt cx="219935" cy="212480"/>
              </a:xfrm>
            </p:grpSpPr>
            <p:sp>
              <p:nvSpPr>
                <p:cNvPr id="178" name="Freeform 24"/>
                <p:cNvSpPr>
                  <a:spLocks/>
                </p:cNvSpPr>
                <p:nvPr/>
              </p:nvSpPr>
              <p:spPr bwMode="auto">
                <a:xfrm>
                  <a:off x="7606340" y="4923603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A970B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9" name="Freeform 25"/>
                <p:cNvSpPr>
                  <a:spLocks/>
                </p:cNvSpPr>
                <p:nvPr/>
              </p:nvSpPr>
              <p:spPr bwMode="auto">
                <a:xfrm>
                  <a:off x="7606340" y="4923603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8628A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7864017" y="4923603"/>
                <a:ext cx="219935" cy="212480"/>
                <a:chOff x="7864017" y="4923603"/>
                <a:chExt cx="219935" cy="212480"/>
              </a:xfrm>
            </p:grpSpPr>
            <p:sp>
              <p:nvSpPr>
                <p:cNvPr id="176" name="Freeform 24"/>
                <p:cNvSpPr>
                  <a:spLocks/>
                </p:cNvSpPr>
                <p:nvPr/>
              </p:nvSpPr>
              <p:spPr bwMode="auto">
                <a:xfrm>
                  <a:off x="7864017" y="4923603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A970B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7" name="Freeform 25"/>
                <p:cNvSpPr>
                  <a:spLocks/>
                </p:cNvSpPr>
                <p:nvPr/>
              </p:nvSpPr>
              <p:spPr bwMode="auto">
                <a:xfrm>
                  <a:off x="7864017" y="4923603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8628A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8121694" y="4923603"/>
                <a:ext cx="219935" cy="212480"/>
                <a:chOff x="8121694" y="4923603"/>
                <a:chExt cx="219935" cy="212480"/>
              </a:xfrm>
            </p:grpSpPr>
            <p:sp>
              <p:nvSpPr>
                <p:cNvPr id="174" name="Freeform 24"/>
                <p:cNvSpPr>
                  <a:spLocks/>
                </p:cNvSpPr>
                <p:nvPr/>
              </p:nvSpPr>
              <p:spPr bwMode="auto">
                <a:xfrm>
                  <a:off x="8121694" y="4923603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A970B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5" name="Freeform 25"/>
                <p:cNvSpPr>
                  <a:spLocks/>
                </p:cNvSpPr>
                <p:nvPr/>
              </p:nvSpPr>
              <p:spPr bwMode="auto">
                <a:xfrm>
                  <a:off x="8121694" y="4923603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8628A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8379372" y="4923603"/>
                <a:ext cx="219935" cy="212480"/>
                <a:chOff x="8379372" y="4923603"/>
                <a:chExt cx="219935" cy="212480"/>
              </a:xfrm>
            </p:grpSpPr>
            <p:sp>
              <p:nvSpPr>
                <p:cNvPr id="172" name="Freeform 24"/>
                <p:cNvSpPr>
                  <a:spLocks/>
                </p:cNvSpPr>
                <p:nvPr/>
              </p:nvSpPr>
              <p:spPr bwMode="auto">
                <a:xfrm>
                  <a:off x="8379372" y="4923603"/>
                  <a:ext cx="219935" cy="212480"/>
                </a:xfrm>
                <a:custGeom>
                  <a:avLst/>
                  <a:gdLst>
                    <a:gd name="T0" fmla="*/ 2017 w 2082"/>
                    <a:gd name="T1" fmla="*/ 716 h 1980"/>
                    <a:gd name="T2" fmla="*/ 1353 w 2082"/>
                    <a:gd name="T3" fmla="*/ 655 h 1980"/>
                    <a:gd name="T4" fmla="*/ 1090 w 2082"/>
                    <a:gd name="T5" fmla="*/ 43 h 1980"/>
                    <a:gd name="T6" fmla="*/ 992 w 2082"/>
                    <a:gd name="T7" fmla="*/ 43 h 1980"/>
                    <a:gd name="T8" fmla="*/ 729 w 2082"/>
                    <a:gd name="T9" fmla="*/ 655 h 1980"/>
                    <a:gd name="T10" fmla="*/ 65 w 2082"/>
                    <a:gd name="T11" fmla="*/ 716 h 1980"/>
                    <a:gd name="T12" fmla="*/ 35 w 2082"/>
                    <a:gd name="T13" fmla="*/ 809 h 1980"/>
                    <a:gd name="T14" fmla="*/ 536 w 2082"/>
                    <a:gd name="T15" fmla="*/ 1249 h 1980"/>
                    <a:gd name="T16" fmla="*/ 389 w 2082"/>
                    <a:gd name="T17" fmla="*/ 1898 h 1980"/>
                    <a:gd name="T18" fmla="*/ 468 w 2082"/>
                    <a:gd name="T19" fmla="*/ 1956 h 1980"/>
                    <a:gd name="T20" fmla="*/ 1041 w 2082"/>
                    <a:gd name="T21" fmla="*/ 1616 h 1980"/>
                    <a:gd name="T22" fmla="*/ 1614 w 2082"/>
                    <a:gd name="T23" fmla="*/ 1956 h 1980"/>
                    <a:gd name="T24" fmla="*/ 1693 w 2082"/>
                    <a:gd name="T25" fmla="*/ 1898 h 1980"/>
                    <a:gd name="T26" fmla="*/ 1546 w 2082"/>
                    <a:gd name="T27" fmla="*/ 1249 h 1980"/>
                    <a:gd name="T28" fmla="*/ 2047 w 2082"/>
                    <a:gd name="T29" fmla="*/ 809 h 1980"/>
                    <a:gd name="T30" fmla="*/ 2017 w 2082"/>
                    <a:gd name="T31" fmla="*/ 716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2" h="1980">
                      <a:moveTo>
                        <a:pt x="2017" y="716"/>
                      </a:moveTo>
                      <a:cubicBezTo>
                        <a:pt x="1353" y="655"/>
                        <a:pt x="1353" y="655"/>
                        <a:pt x="1353" y="655"/>
                      </a:cubicBezTo>
                      <a:cubicBezTo>
                        <a:pt x="1090" y="43"/>
                        <a:pt x="1090" y="43"/>
                        <a:pt x="1090" y="43"/>
                      </a:cubicBez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1041" y="1616"/>
                        <a:pt x="1041" y="1616"/>
                        <a:pt x="1041" y="1616"/>
                      </a:cubicBezTo>
                      <a:cubicBezTo>
                        <a:pt x="1614" y="1956"/>
                        <a:pt x="1614" y="1956"/>
                        <a:pt x="1614" y="1956"/>
                      </a:cubicBezTo>
                      <a:cubicBezTo>
                        <a:pt x="1654" y="1980"/>
                        <a:pt x="1703" y="1944"/>
                        <a:pt x="1693" y="1898"/>
                      </a:cubicBezTo>
                      <a:cubicBezTo>
                        <a:pt x="1546" y="1249"/>
                        <a:pt x="1546" y="1249"/>
                        <a:pt x="1546" y="1249"/>
                      </a:cubicBezTo>
                      <a:cubicBezTo>
                        <a:pt x="2047" y="809"/>
                        <a:pt x="2047" y="809"/>
                        <a:pt x="2047" y="809"/>
                      </a:cubicBezTo>
                      <a:cubicBezTo>
                        <a:pt x="2082" y="778"/>
                        <a:pt x="2063" y="720"/>
                        <a:pt x="2017" y="716"/>
                      </a:cubicBezTo>
                      <a:close/>
                    </a:path>
                  </a:pathLst>
                </a:custGeom>
                <a:solidFill>
                  <a:srgbClr val="A970B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3" name="Freeform 25"/>
                <p:cNvSpPr>
                  <a:spLocks/>
                </p:cNvSpPr>
                <p:nvPr/>
              </p:nvSpPr>
              <p:spPr bwMode="auto">
                <a:xfrm>
                  <a:off x="8379372" y="4923603"/>
                  <a:ext cx="129228" cy="212480"/>
                </a:xfrm>
                <a:custGeom>
                  <a:avLst/>
                  <a:gdLst>
                    <a:gd name="T0" fmla="*/ 1090 w 1220"/>
                    <a:gd name="T1" fmla="*/ 43 h 1980"/>
                    <a:gd name="T2" fmla="*/ 992 w 1220"/>
                    <a:gd name="T3" fmla="*/ 43 h 1980"/>
                    <a:gd name="T4" fmla="*/ 729 w 1220"/>
                    <a:gd name="T5" fmla="*/ 655 h 1980"/>
                    <a:gd name="T6" fmla="*/ 65 w 1220"/>
                    <a:gd name="T7" fmla="*/ 716 h 1980"/>
                    <a:gd name="T8" fmla="*/ 35 w 1220"/>
                    <a:gd name="T9" fmla="*/ 809 h 1980"/>
                    <a:gd name="T10" fmla="*/ 536 w 1220"/>
                    <a:gd name="T11" fmla="*/ 1249 h 1980"/>
                    <a:gd name="T12" fmla="*/ 389 w 1220"/>
                    <a:gd name="T13" fmla="*/ 1898 h 1980"/>
                    <a:gd name="T14" fmla="*/ 468 w 1220"/>
                    <a:gd name="T15" fmla="*/ 1956 h 1980"/>
                    <a:gd name="T16" fmla="*/ 596 w 1220"/>
                    <a:gd name="T17" fmla="*/ 1880 h 1980"/>
                    <a:gd name="T18" fmla="*/ 1220 w 1220"/>
                    <a:gd name="T19" fmla="*/ 345 h 1980"/>
                    <a:gd name="T20" fmla="*/ 1090 w 1220"/>
                    <a:gd name="T21" fmla="*/ 43 h 1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0" h="1980">
                      <a:moveTo>
                        <a:pt x="1090" y="43"/>
                      </a:moveTo>
                      <a:cubicBezTo>
                        <a:pt x="1071" y="0"/>
                        <a:pt x="1011" y="0"/>
                        <a:pt x="992" y="43"/>
                      </a:cubicBezTo>
                      <a:cubicBezTo>
                        <a:pt x="729" y="655"/>
                        <a:pt x="729" y="655"/>
                        <a:pt x="729" y="655"/>
                      </a:cubicBezTo>
                      <a:cubicBezTo>
                        <a:pt x="65" y="716"/>
                        <a:pt x="65" y="716"/>
                        <a:pt x="65" y="716"/>
                      </a:cubicBezTo>
                      <a:cubicBezTo>
                        <a:pt x="19" y="720"/>
                        <a:pt x="0" y="778"/>
                        <a:pt x="35" y="809"/>
                      </a:cubicBezTo>
                      <a:cubicBezTo>
                        <a:pt x="536" y="1249"/>
                        <a:pt x="536" y="1249"/>
                        <a:pt x="536" y="1249"/>
                      </a:cubicBezTo>
                      <a:cubicBezTo>
                        <a:pt x="389" y="1898"/>
                        <a:pt x="389" y="1898"/>
                        <a:pt x="389" y="1898"/>
                      </a:cubicBezTo>
                      <a:cubicBezTo>
                        <a:pt x="379" y="1944"/>
                        <a:pt x="428" y="1980"/>
                        <a:pt x="468" y="1956"/>
                      </a:cubicBezTo>
                      <a:cubicBezTo>
                        <a:pt x="596" y="1880"/>
                        <a:pt x="596" y="1880"/>
                        <a:pt x="596" y="1880"/>
                      </a:cubicBezTo>
                      <a:cubicBezTo>
                        <a:pt x="614" y="1152"/>
                        <a:pt x="952" y="639"/>
                        <a:pt x="1220" y="345"/>
                      </a:cubicBezTo>
                      <a:lnTo>
                        <a:pt x="1090" y="43"/>
                      </a:lnTo>
                      <a:close/>
                    </a:path>
                  </a:pathLst>
                </a:custGeom>
                <a:solidFill>
                  <a:srgbClr val="8628A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130" name="그림 1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85" y="1386823"/>
            <a:ext cx="577676" cy="212591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41" y="1386823"/>
            <a:ext cx="577676" cy="212591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85" y="3549173"/>
            <a:ext cx="577676" cy="212591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41" y="3549173"/>
            <a:ext cx="577676" cy="212591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63" y="3279797"/>
            <a:ext cx="775569" cy="28541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CD9FF2-9AFC-44B9-8CFA-F6C0A91E30E5}"/>
              </a:ext>
            </a:extLst>
          </p:cNvPr>
          <p:cNvGrpSpPr/>
          <p:nvPr/>
        </p:nvGrpSpPr>
        <p:grpSpPr>
          <a:xfrm>
            <a:off x="6826250" y="1187450"/>
            <a:ext cx="482600" cy="515938"/>
            <a:chOff x="9391650" y="1439091"/>
            <a:chExt cx="975904" cy="956447"/>
          </a:xfrm>
        </p:grpSpPr>
        <p:pic>
          <p:nvPicPr>
            <p:cNvPr id="6" name="그래픽 5" descr="보내다">
              <a:extLst>
                <a:ext uri="{FF2B5EF4-FFF2-40B4-BE49-F238E27FC236}">
                  <a16:creationId xmlns:a16="http://schemas.microsoft.com/office/drawing/2014/main" id="{089AA415-D2BC-4BAF-A918-4E4C395E2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3154" y="1439091"/>
              <a:ext cx="914400" cy="914400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A8A6171-D47D-4C3C-9BFF-18DECCB4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1650" y="2025650"/>
              <a:ext cx="209550" cy="177800"/>
            </a:xfrm>
            <a:prstGeom prst="line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C80F7B94-3794-4FD0-AA3E-E3E7958CEE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8338" y="2043067"/>
              <a:ext cx="138658" cy="119108"/>
            </a:xfrm>
            <a:prstGeom prst="line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BD300FD-EE75-4503-A3F3-64507C8121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82188" y="2195467"/>
              <a:ext cx="138658" cy="119108"/>
            </a:xfrm>
            <a:prstGeom prst="line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33EB25E6-44ED-4DD6-9FD3-AABCCFE49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6938" y="2338342"/>
              <a:ext cx="71983" cy="57196"/>
            </a:xfrm>
            <a:prstGeom prst="line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4B79C425-515E-4CDA-8635-E5D876EC86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9757" y="2190705"/>
              <a:ext cx="41028" cy="35764"/>
            </a:xfrm>
            <a:prstGeom prst="line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래픽 23" descr="접힌 우산">
            <a:extLst>
              <a:ext uri="{FF2B5EF4-FFF2-40B4-BE49-F238E27FC236}">
                <a16:creationId xmlns:a16="http://schemas.microsoft.com/office/drawing/2014/main" id="{E6FFC3DF-797A-4D88-B257-75EFC57881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6081" y="2305594"/>
            <a:ext cx="613953" cy="613953"/>
          </a:xfrm>
          <a:prstGeom prst="rect">
            <a:avLst/>
          </a:prstGeom>
        </p:spPr>
      </p:pic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2284CAA-6E07-465B-B5E4-079BFFCC7EE5}"/>
              </a:ext>
            </a:extLst>
          </p:cNvPr>
          <p:cNvGrpSpPr/>
          <p:nvPr/>
        </p:nvGrpSpPr>
        <p:grpSpPr>
          <a:xfrm>
            <a:off x="2071371" y="1907176"/>
            <a:ext cx="811166" cy="832531"/>
            <a:chOff x="9391650" y="1439091"/>
            <a:chExt cx="975904" cy="956447"/>
          </a:xfrm>
        </p:grpSpPr>
        <p:pic>
          <p:nvPicPr>
            <p:cNvPr id="158" name="그래픽 157" descr="보내다">
              <a:extLst>
                <a:ext uri="{FF2B5EF4-FFF2-40B4-BE49-F238E27FC236}">
                  <a16:creationId xmlns:a16="http://schemas.microsoft.com/office/drawing/2014/main" id="{EB2B5B4B-AB7D-42A9-A30F-1401125CA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53154" y="1439091"/>
              <a:ext cx="914400" cy="914400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B3ED5279-1563-4BD7-8635-142A82DD9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1650" y="2025650"/>
              <a:ext cx="209550" cy="17780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D46AA1-C35B-4771-AF74-5CF12571C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8338" y="2043067"/>
              <a:ext cx="138658" cy="119108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C1CFA049-97EF-467B-A9E0-146C492BB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82188" y="2195467"/>
              <a:ext cx="138658" cy="119108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BC6711AD-B34B-46B5-9059-DFAE49298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6938" y="2338342"/>
              <a:ext cx="71983" cy="57196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905BDE8D-7F8F-4AB1-AF80-3AF7BFF5C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9757" y="2190705"/>
              <a:ext cx="41028" cy="35764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그래픽 163" descr="접힌 우산">
            <a:extLst>
              <a:ext uri="{FF2B5EF4-FFF2-40B4-BE49-F238E27FC236}">
                <a16:creationId xmlns:a16="http://schemas.microsoft.com/office/drawing/2014/main" id="{8D484DF5-C751-4D62-8D09-61115A6F0F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80562" y="1854926"/>
            <a:ext cx="986244" cy="986244"/>
          </a:xfrm>
          <a:prstGeom prst="rect">
            <a:avLst/>
          </a:prstGeom>
        </p:spPr>
      </p:pic>
      <p:pic>
        <p:nvPicPr>
          <p:cNvPr id="29" name="그래픽 28" descr="비둘기">
            <a:extLst>
              <a:ext uri="{FF2B5EF4-FFF2-40B4-BE49-F238E27FC236}">
                <a16:creationId xmlns:a16="http://schemas.microsoft.com/office/drawing/2014/main" id="{13B5DC3F-FFC6-41CF-8DD3-1FC3AA15CBF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44789" y="3516085"/>
            <a:ext cx="596537" cy="596537"/>
          </a:xfrm>
          <a:prstGeom prst="rect">
            <a:avLst/>
          </a:prstGeom>
        </p:spPr>
      </p:pic>
      <p:pic>
        <p:nvPicPr>
          <p:cNvPr id="167" name="그래픽 166" descr="비둘기">
            <a:extLst>
              <a:ext uri="{FF2B5EF4-FFF2-40B4-BE49-F238E27FC236}">
                <a16:creationId xmlns:a16="http://schemas.microsoft.com/office/drawing/2014/main" id="{0D10AA2A-AED5-490A-9A10-B6C71375092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85703" y="4116979"/>
            <a:ext cx="910046" cy="91004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-1" y="2806065"/>
            <a:ext cx="2657475" cy="4051935"/>
            <a:chOff x="200024" y="2453640"/>
            <a:chExt cx="2657475" cy="405193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0" t="8977" r="52092" b="7283"/>
            <a:stretch/>
          </p:blipFill>
          <p:spPr>
            <a:xfrm>
              <a:off x="200024" y="2453640"/>
              <a:ext cx="2657475" cy="405193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64611" y="2857499"/>
              <a:ext cx="1454150" cy="2497931"/>
            </a:xfrm>
            <a:custGeom>
              <a:avLst/>
              <a:gdLst>
                <a:gd name="connsiteX0" fmla="*/ 0 w 1447800"/>
                <a:gd name="connsiteY0" fmla="*/ 0 h 2497931"/>
                <a:gd name="connsiteX1" fmla="*/ 1447800 w 1447800"/>
                <a:gd name="connsiteY1" fmla="*/ 0 h 2497931"/>
                <a:gd name="connsiteX2" fmla="*/ 1447800 w 1447800"/>
                <a:gd name="connsiteY2" fmla="*/ 2497931 h 2497931"/>
                <a:gd name="connsiteX3" fmla="*/ 0 w 1447800"/>
                <a:gd name="connsiteY3" fmla="*/ 2497931 h 2497931"/>
                <a:gd name="connsiteX4" fmla="*/ 0 w 1447800"/>
                <a:gd name="connsiteY4" fmla="*/ 0 h 2497931"/>
                <a:gd name="connsiteX0" fmla="*/ 0 w 1447800"/>
                <a:gd name="connsiteY0" fmla="*/ 0 h 2497931"/>
                <a:gd name="connsiteX1" fmla="*/ 1447800 w 1447800"/>
                <a:gd name="connsiteY1" fmla="*/ 0 h 2497931"/>
                <a:gd name="connsiteX2" fmla="*/ 1438275 w 1447800"/>
                <a:gd name="connsiteY2" fmla="*/ 2497931 h 2497931"/>
                <a:gd name="connsiteX3" fmla="*/ 0 w 1447800"/>
                <a:gd name="connsiteY3" fmla="*/ 2497931 h 2497931"/>
                <a:gd name="connsiteX4" fmla="*/ 0 w 1447800"/>
                <a:gd name="connsiteY4" fmla="*/ 0 h 249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800" h="2497931">
                  <a:moveTo>
                    <a:pt x="0" y="0"/>
                  </a:moveTo>
                  <a:lnTo>
                    <a:pt x="1447800" y="0"/>
                  </a:lnTo>
                  <a:lnTo>
                    <a:pt x="1438275" y="2497931"/>
                  </a:lnTo>
                  <a:lnTo>
                    <a:pt x="0" y="2497931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7" name="그래픽 66" descr="코코넛">
            <a:extLst>
              <a:ext uri="{FF2B5EF4-FFF2-40B4-BE49-F238E27FC236}">
                <a16:creationId xmlns:a16="http://schemas.microsoft.com/office/drawing/2014/main" id="{9FAB91D8-77BE-465A-872F-07A7E35F2C2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75121" y="4674325"/>
            <a:ext cx="622663" cy="622663"/>
          </a:xfrm>
          <a:prstGeom prst="rect">
            <a:avLst/>
          </a:prstGeom>
        </p:spPr>
      </p:pic>
      <p:pic>
        <p:nvPicPr>
          <p:cNvPr id="168" name="그래픽 167" descr="코코넛">
            <a:extLst>
              <a:ext uri="{FF2B5EF4-FFF2-40B4-BE49-F238E27FC236}">
                <a16:creationId xmlns:a16="http://schemas.microsoft.com/office/drawing/2014/main" id="{8DCA8E9C-302E-4636-B516-BD475B54540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09953" y="4056020"/>
            <a:ext cx="927462" cy="927460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2" y="3248811"/>
            <a:ext cx="775569" cy="28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510F5AE1-1B0E-45B0-9394-534055A49438}"/>
              </a:ext>
            </a:extLst>
          </p:cNvPr>
          <p:cNvSpPr/>
          <p:nvPr/>
        </p:nvSpPr>
        <p:spPr>
          <a:xfrm>
            <a:off x="4746171" y="1564368"/>
            <a:ext cx="4397829" cy="1001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6653FD-125C-4E6A-BFA5-B1E1F957A817}"/>
              </a:ext>
            </a:extLst>
          </p:cNvPr>
          <p:cNvSpPr/>
          <p:nvPr/>
        </p:nvSpPr>
        <p:spPr>
          <a:xfrm>
            <a:off x="4746171" y="2740026"/>
            <a:ext cx="4397829" cy="1001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F44EBC-1334-4802-9AF3-2D834F237DCB}"/>
              </a:ext>
            </a:extLst>
          </p:cNvPr>
          <p:cNvSpPr/>
          <p:nvPr/>
        </p:nvSpPr>
        <p:spPr>
          <a:xfrm>
            <a:off x="4746171" y="3915683"/>
            <a:ext cx="4397829" cy="1001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4E97F-402C-40E4-A4A4-218A727AC3D6}"/>
              </a:ext>
            </a:extLst>
          </p:cNvPr>
          <p:cNvSpPr txBox="1"/>
          <p:nvPr/>
        </p:nvSpPr>
        <p:spPr>
          <a:xfrm>
            <a:off x="3511570" y="192078"/>
            <a:ext cx="187904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/>
            <a:r>
              <a:rPr lang="ko-KR" altLang="en-US" sz="3600" dirty="0">
                <a:latin typeface="김포평화제목" panose="02000500000000000000" pitchFamily="2" charset="-127"/>
                <a:ea typeface="김포평화제목" panose="02000500000000000000" pitchFamily="2" charset="-127"/>
              </a:rPr>
              <a:t>여행경비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364B5E-FD9A-4AE8-B212-0CC618F7E7A0}"/>
              </a:ext>
            </a:extLst>
          </p:cNvPr>
          <p:cNvSpPr/>
          <p:nvPr/>
        </p:nvSpPr>
        <p:spPr>
          <a:xfrm>
            <a:off x="275771" y="1103086"/>
            <a:ext cx="4310743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64552703-5CA5-43CE-BBD6-588D049E7A09}"/>
              </a:ext>
            </a:extLst>
          </p:cNvPr>
          <p:cNvSpPr/>
          <p:nvPr/>
        </p:nvSpPr>
        <p:spPr>
          <a:xfrm rot="10800000">
            <a:off x="428624" y="1277256"/>
            <a:ext cx="3990975" cy="5266417"/>
          </a:xfrm>
          <a:custGeom>
            <a:avLst/>
            <a:gdLst>
              <a:gd name="connsiteX0" fmla="*/ 141353 w 3990975"/>
              <a:gd name="connsiteY0" fmla="*/ 0 h 5610224"/>
              <a:gd name="connsiteX1" fmla="*/ 264033 w 3990975"/>
              <a:gd name="connsiteY1" fmla="*/ 133349 h 5610224"/>
              <a:gd name="connsiteX2" fmla="*/ 284352 w 3990975"/>
              <a:gd name="connsiteY2" fmla="*/ 133349 h 5610224"/>
              <a:gd name="connsiteX3" fmla="*/ 407033 w 3990975"/>
              <a:gd name="connsiteY3" fmla="*/ 0 h 5610224"/>
              <a:gd name="connsiteX4" fmla="*/ 529713 w 3990975"/>
              <a:gd name="connsiteY4" fmla="*/ 133349 h 5610224"/>
              <a:gd name="connsiteX5" fmla="*/ 550032 w 3990975"/>
              <a:gd name="connsiteY5" fmla="*/ 133349 h 5610224"/>
              <a:gd name="connsiteX6" fmla="*/ 672712 w 3990975"/>
              <a:gd name="connsiteY6" fmla="*/ 0 h 5610224"/>
              <a:gd name="connsiteX7" fmla="*/ 795393 w 3990975"/>
              <a:gd name="connsiteY7" fmla="*/ 133349 h 5610224"/>
              <a:gd name="connsiteX8" fmla="*/ 815711 w 3990975"/>
              <a:gd name="connsiteY8" fmla="*/ 133349 h 5610224"/>
              <a:gd name="connsiteX9" fmla="*/ 938392 w 3990975"/>
              <a:gd name="connsiteY9" fmla="*/ 0 h 5610224"/>
              <a:gd name="connsiteX10" fmla="*/ 1061073 w 3990975"/>
              <a:gd name="connsiteY10" fmla="*/ 133349 h 5610224"/>
              <a:gd name="connsiteX11" fmla="*/ 1081390 w 3990975"/>
              <a:gd name="connsiteY11" fmla="*/ 133349 h 5610224"/>
              <a:gd name="connsiteX12" fmla="*/ 1204072 w 3990975"/>
              <a:gd name="connsiteY12" fmla="*/ 0 h 5610224"/>
              <a:gd name="connsiteX13" fmla="*/ 1326752 w 3990975"/>
              <a:gd name="connsiteY13" fmla="*/ 133349 h 5610224"/>
              <a:gd name="connsiteX14" fmla="*/ 1347069 w 3990975"/>
              <a:gd name="connsiteY14" fmla="*/ 133349 h 5610224"/>
              <a:gd name="connsiteX15" fmla="*/ 1469751 w 3990975"/>
              <a:gd name="connsiteY15" fmla="*/ 0 h 5610224"/>
              <a:gd name="connsiteX16" fmla="*/ 1592431 w 3990975"/>
              <a:gd name="connsiteY16" fmla="*/ 133349 h 5610224"/>
              <a:gd name="connsiteX17" fmla="*/ 1612748 w 3990975"/>
              <a:gd name="connsiteY17" fmla="*/ 133349 h 5610224"/>
              <a:gd name="connsiteX18" fmla="*/ 1735429 w 3990975"/>
              <a:gd name="connsiteY18" fmla="*/ 0 h 5610224"/>
              <a:gd name="connsiteX19" fmla="*/ 1858109 w 3990975"/>
              <a:gd name="connsiteY19" fmla="*/ 133349 h 5610224"/>
              <a:gd name="connsiteX20" fmla="*/ 1878427 w 3990975"/>
              <a:gd name="connsiteY20" fmla="*/ 133349 h 5610224"/>
              <a:gd name="connsiteX21" fmla="*/ 2001108 w 3990975"/>
              <a:gd name="connsiteY21" fmla="*/ 0 h 5610224"/>
              <a:gd name="connsiteX22" fmla="*/ 2123788 w 3990975"/>
              <a:gd name="connsiteY22" fmla="*/ 133349 h 5610224"/>
              <a:gd name="connsiteX23" fmla="*/ 2144107 w 3990975"/>
              <a:gd name="connsiteY23" fmla="*/ 133349 h 5610224"/>
              <a:gd name="connsiteX24" fmla="*/ 2266788 w 3990975"/>
              <a:gd name="connsiteY24" fmla="*/ 0 h 5610224"/>
              <a:gd name="connsiteX25" fmla="*/ 2389468 w 3990975"/>
              <a:gd name="connsiteY25" fmla="*/ 133349 h 5610224"/>
              <a:gd name="connsiteX26" fmla="*/ 2409787 w 3990975"/>
              <a:gd name="connsiteY26" fmla="*/ 133349 h 5610224"/>
              <a:gd name="connsiteX27" fmla="*/ 2532468 w 3990975"/>
              <a:gd name="connsiteY27" fmla="*/ 0 h 5610224"/>
              <a:gd name="connsiteX28" fmla="*/ 2655148 w 3990975"/>
              <a:gd name="connsiteY28" fmla="*/ 133349 h 5610224"/>
              <a:gd name="connsiteX29" fmla="*/ 2675467 w 3990975"/>
              <a:gd name="connsiteY29" fmla="*/ 133349 h 5610224"/>
              <a:gd name="connsiteX30" fmla="*/ 2798148 w 3990975"/>
              <a:gd name="connsiteY30" fmla="*/ 0 h 5610224"/>
              <a:gd name="connsiteX31" fmla="*/ 2920828 w 3990975"/>
              <a:gd name="connsiteY31" fmla="*/ 133349 h 5610224"/>
              <a:gd name="connsiteX32" fmla="*/ 2941147 w 3990975"/>
              <a:gd name="connsiteY32" fmla="*/ 133349 h 5610224"/>
              <a:gd name="connsiteX33" fmla="*/ 3063828 w 3990975"/>
              <a:gd name="connsiteY33" fmla="*/ 0 h 5610224"/>
              <a:gd name="connsiteX34" fmla="*/ 3186508 w 3990975"/>
              <a:gd name="connsiteY34" fmla="*/ 133349 h 5610224"/>
              <a:gd name="connsiteX35" fmla="*/ 3206827 w 3990975"/>
              <a:gd name="connsiteY35" fmla="*/ 133349 h 5610224"/>
              <a:gd name="connsiteX36" fmla="*/ 3329508 w 3990975"/>
              <a:gd name="connsiteY36" fmla="*/ 0 h 5610224"/>
              <a:gd name="connsiteX37" fmla="*/ 3452188 w 3990975"/>
              <a:gd name="connsiteY37" fmla="*/ 133349 h 5610224"/>
              <a:gd name="connsiteX38" fmla="*/ 3472507 w 3990975"/>
              <a:gd name="connsiteY38" fmla="*/ 133349 h 5610224"/>
              <a:gd name="connsiteX39" fmla="*/ 3595188 w 3990975"/>
              <a:gd name="connsiteY39" fmla="*/ 0 h 5610224"/>
              <a:gd name="connsiteX40" fmla="*/ 3717868 w 3990975"/>
              <a:gd name="connsiteY40" fmla="*/ 133349 h 5610224"/>
              <a:gd name="connsiteX41" fmla="*/ 3738184 w 3990975"/>
              <a:gd name="connsiteY41" fmla="*/ 133349 h 5610224"/>
              <a:gd name="connsiteX42" fmla="*/ 3860865 w 3990975"/>
              <a:gd name="connsiteY42" fmla="*/ 0 h 5610224"/>
              <a:gd name="connsiteX43" fmla="*/ 3983545 w 3990975"/>
              <a:gd name="connsiteY43" fmla="*/ 133349 h 5610224"/>
              <a:gd name="connsiteX44" fmla="*/ 3990975 w 3990975"/>
              <a:gd name="connsiteY44" fmla="*/ 133349 h 5610224"/>
              <a:gd name="connsiteX45" fmla="*/ 3990975 w 3990975"/>
              <a:gd name="connsiteY45" fmla="*/ 5610224 h 5610224"/>
              <a:gd name="connsiteX46" fmla="*/ 0 w 3990975"/>
              <a:gd name="connsiteY46" fmla="*/ 5610224 h 5610224"/>
              <a:gd name="connsiteX47" fmla="*/ 0 w 3990975"/>
              <a:gd name="connsiteY47" fmla="*/ 133349 h 5610224"/>
              <a:gd name="connsiteX48" fmla="*/ 18672 w 3990975"/>
              <a:gd name="connsiteY48" fmla="*/ 133349 h 561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990975" h="5610224">
                <a:moveTo>
                  <a:pt x="141353" y="0"/>
                </a:moveTo>
                <a:lnTo>
                  <a:pt x="264033" y="133349"/>
                </a:lnTo>
                <a:lnTo>
                  <a:pt x="284352" y="133349"/>
                </a:lnTo>
                <a:lnTo>
                  <a:pt x="407033" y="0"/>
                </a:lnTo>
                <a:lnTo>
                  <a:pt x="529713" y="133349"/>
                </a:lnTo>
                <a:lnTo>
                  <a:pt x="550032" y="133349"/>
                </a:lnTo>
                <a:lnTo>
                  <a:pt x="672712" y="0"/>
                </a:lnTo>
                <a:lnTo>
                  <a:pt x="795393" y="133349"/>
                </a:lnTo>
                <a:lnTo>
                  <a:pt x="815711" y="133349"/>
                </a:lnTo>
                <a:lnTo>
                  <a:pt x="938392" y="0"/>
                </a:lnTo>
                <a:lnTo>
                  <a:pt x="1061073" y="133349"/>
                </a:lnTo>
                <a:lnTo>
                  <a:pt x="1081390" y="133349"/>
                </a:lnTo>
                <a:lnTo>
                  <a:pt x="1204072" y="0"/>
                </a:lnTo>
                <a:lnTo>
                  <a:pt x="1326752" y="133349"/>
                </a:lnTo>
                <a:lnTo>
                  <a:pt x="1347069" y="133349"/>
                </a:lnTo>
                <a:lnTo>
                  <a:pt x="1469751" y="0"/>
                </a:lnTo>
                <a:lnTo>
                  <a:pt x="1592431" y="133349"/>
                </a:lnTo>
                <a:lnTo>
                  <a:pt x="1612748" y="133349"/>
                </a:lnTo>
                <a:lnTo>
                  <a:pt x="1735429" y="0"/>
                </a:lnTo>
                <a:lnTo>
                  <a:pt x="1858109" y="133349"/>
                </a:lnTo>
                <a:lnTo>
                  <a:pt x="1878427" y="133349"/>
                </a:lnTo>
                <a:lnTo>
                  <a:pt x="2001108" y="0"/>
                </a:lnTo>
                <a:lnTo>
                  <a:pt x="2123788" y="133349"/>
                </a:lnTo>
                <a:lnTo>
                  <a:pt x="2144107" y="133349"/>
                </a:lnTo>
                <a:lnTo>
                  <a:pt x="2266788" y="0"/>
                </a:lnTo>
                <a:lnTo>
                  <a:pt x="2389468" y="133349"/>
                </a:lnTo>
                <a:lnTo>
                  <a:pt x="2409787" y="133349"/>
                </a:lnTo>
                <a:lnTo>
                  <a:pt x="2532468" y="0"/>
                </a:lnTo>
                <a:lnTo>
                  <a:pt x="2655148" y="133349"/>
                </a:lnTo>
                <a:lnTo>
                  <a:pt x="2675467" y="133349"/>
                </a:lnTo>
                <a:lnTo>
                  <a:pt x="2798148" y="0"/>
                </a:lnTo>
                <a:lnTo>
                  <a:pt x="2920828" y="133349"/>
                </a:lnTo>
                <a:lnTo>
                  <a:pt x="2941147" y="133349"/>
                </a:lnTo>
                <a:lnTo>
                  <a:pt x="3063828" y="0"/>
                </a:lnTo>
                <a:lnTo>
                  <a:pt x="3186508" y="133349"/>
                </a:lnTo>
                <a:lnTo>
                  <a:pt x="3206827" y="133349"/>
                </a:lnTo>
                <a:lnTo>
                  <a:pt x="3329508" y="0"/>
                </a:lnTo>
                <a:lnTo>
                  <a:pt x="3452188" y="133349"/>
                </a:lnTo>
                <a:lnTo>
                  <a:pt x="3472507" y="133349"/>
                </a:lnTo>
                <a:lnTo>
                  <a:pt x="3595188" y="0"/>
                </a:lnTo>
                <a:lnTo>
                  <a:pt x="3717868" y="133349"/>
                </a:lnTo>
                <a:lnTo>
                  <a:pt x="3738184" y="133349"/>
                </a:lnTo>
                <a:lnTo>
                  <a:pt x="3860865" y="0"/>
                </a:lnTo>
                <a:lnTo>
                  <a:pt x="3983545" y="133349"/>
                </a:lnTo>
                <a:lnTo>
                  <a:pt x="3990975" y="133349"/>
                </a:lnTo>
                <a:lnTo>
                  <a:pt x="3990975" y="5610224"/>
                </a:lnTo>
                <a:lnTo>
                  <a:pt x="0" y="5610224"/>
                </a:lnTo>
                <a:lnTo>
                  <a:pt x="0" y="133349"/>
                </a:lnTo>
                <a:lnTo>
                  <a:pt x="18672" y="13334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49E33B-14FD-49FF-8676-DA2B92603867}"/>
              </a:ext>
            </a:extLst>
          </p:cNvPr>
          <p:cNvSpPr/>
          <p:nvPr/>
        </p:nvSpPr>
        <p:spPr>
          <a:xfrm>
            <a:off x="449943" y="1277259"/>
            <a:ext cx="3962400" cy="43542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CD2581-7264-47E0-A4A5-97ADBC3BEFAD}"/>
              </a:ext>
            </a:extLst>
          </p:cNvPr>
          <p:cNvSpPr txBox="1"/>
          <p:nvPr/>
        </p:nvSpPr>
        <p:spPr>
          <a:xfrm>
            <a:off x="1737065" y="1480457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CHECK</a:t>
            </a: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D3219-D0E6-450C-8195-2FD809215392}"/>
              </a:ext>
            </a:extLst>
          </p:cNvPr>
          <p:cNvSpPr txBox="1"/>
          <p:nvPr/>
        </p:nvSpPr>
        <p:spPr>
          <a:xfrm>
            <a:off x="527012" y="2249715"/>
            <a:ext cx="1546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BUSAN TRAVEL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A38DEA-4996-40BA-AAD0-FF48DE89BA5D}"/>
              </a:ext>
            </a:extLst>
          </p:cNvPr>
          <p:cNvSpPr txBox="1"/>
          <p:nvPr/>
        </p:nvSpPr>
        <p:spPr>
          <a:xfrm>
            <a:off x="2905317" y="2249715"/>
            <a:ext cx="14173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Date : 02/06/2020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C519063-D94F-4AC7-9C3D-288268326851}"/>
              </a:ext>
            </a:extLst>
          </p:cNvPr>
          <p:cNvCxnSpPr/>
          <p:nvPr/>
        </p:nvCxnSpPr>
        <p:spPr>
          <a:xfrm>
            <a:off x="537254" y="2627086"/>
            <a:ext cx="3773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27012" y="2690337"/>
            <a:ext cx="3737567" cy="369332"/>
            <a:chOff x="527012" y="2648392"/>
            <a:chExt cx="3737567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5A8B4-C631-4438-9ADA-ED0139CBD6B0}"/>
                </a:ext>
              </a:extLst>
            </p:cNvPr>
            <p:cNvSpPr txBox="1"/>
            <p:nvPr/>
          </p:nvSpPr>
          <p:spPr>
            <a:xfrm>
              <a:off x="527012" y="2679170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품목을 입력하세요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1A1BF7-2BCD-410D-B5B0-4043F6BCD731}"/>
                </a:ext>
              </a:extLst>
            </p:cNvPr>
            <p:cNvSpPr txBox="1"/>
            <p:nvPr/>
          </p:nvSpPr>
          <p:spPr>
            <a:xfrm>
              <a:off x="3010710" y="2648392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\ 000,000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26A49D1-71B8-4CD2-9701-40723A377E4F}"/>
              </a:ext>
            </a:extLst>
          </p:cNvPr>
          <p:cNvCxnSpPr/>
          <p:nvPr/>
        </p:nvCxnSpPr>
        <p:spPr>
          <a:xfrm>
            <a:off x="537254" y="5428343"/>
            <a:ext cx="3773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C52B81-7E2A-40DF-BD65-0C2834C104F1}"/>
              </a:ext>
            </a:extLst>
          </p:cNvPr>
          <p:cNvSpPr txBox="1"/>
          <p:nvPr/>
        </p:nvSpPr>
        <p:spPr>
          <a:xfrm>
            <a:off x="527012" y="5529943"/>
            <a:ext cx="1053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8628A0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Total cash</a:t>
            </a:r>
            <a:endParaRPr lang="ko-KR" altLang="en-US" sz="1400" dirty="0">
              <a:solidFill>
                <a:srgbClr val="8628A0"/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812B89-40D5-43E9-98D7-8D5166AA741C}"/>
              </a:ext>
            </a:extLst>
          </p:cNvPr>
          <p:cNvSpPr txBox="1"/>
          <p:nvPr/>
        </p:nvSpPr>
        <p:spPr>
          <a:xfrm>
            <a:off x="1788565" y="5805713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solidFill>
                  <a:srgbClr val="8628A0"/>
                </a:solidFill>
                <a:latin typeface="김포평화제목" panose="02000500000000000000" pitchFamily="2" charset="-127"/>
                <a:ea typeface="김포평화제목" panose="02000500000000000000" pitchFamily="2" charset="-127"/>
              </a:rPr>
              <a:t>\ 0,000,000</a:t>
            </a:r>
            <a:endParaRPr lang="ko-KR" altLang="en-US" sz="2800" dirty="0">
              <a:solidFill>
                <a:srgbClr val="8628A0"/>
              </a:solidFill>
              <a:latin typeface="김포평화제목" panose="02000500000000000000" pitchFamily="2" charset="-127"/>
              <a:ea typeface="김포평화제목" panose="020005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70346F6-4EEB-4068-A13E-F8AB40EE5086}"/>
              </a:ext>
            </a:extLst>
          </p:cNvPr>
          <p:cNvGrpSpPr/>
          <p:nvPr/>
        </p:nvGrpSpPr>
        <p:grpSpPr>
          <a:xfrm>
            <a:off x="5058285" y="1716768"/>
            <a:ext cx="3033076" cy="696687"/>
            <a:chOff x="4797028" y="1204685"/>
            <a:chExt cx="3033076" cy="69668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81FA91-80EC-4B14-8576-0756E1CA37E7}"/>
                </a:ext>
              </a:extLst>
            </p:cNvPr>
            <p:cNvSpPr/>
            <p:nvPr/>
          </p:nvSpPr>
          <p:spPr>
            <a:xfrm rot="16200000">
              <a:off x="5341262" y="1538514"/>
              <a:ext cx="638628" cy="5805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래픽 41" descr="열대 장면">
              <a:extLst>
                <a:ext uri="{FF2B5EF4-FFF2-40B4-BE49-F238E27FC236}">
                  <a16:creationId xmlns:a16="http://schemas.microsoft.com/office/drawing/2014/main" id="{66E75EE5-112E-4B80-96FC-5EBC2EE1D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7028" y="1219200"/>
              <a:ext cx="682172" cy="68217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C0E143-6D4C-436A-B127-D85DDD073A8F}"/>
                </a:ext>
              </a:extLst>
            </p:cNvPr>
            <p:cNvSpPr txBox="1"/>
            <p:nvPr/>
          </p:nvSpPr>
          <p:spPr>
            <a:xfrm>
              <a:off x="5718629" y="1204685"/>
              <a:ext cx="2111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텍스트를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752892-615B-41BE-B079-EB390F1029C4}"/>
                </a:ext>
              </a:extLst>
            </p:cNvPr>
            <p:cNvSpPr txBox="1"/>
            <p:nvPr/>
          </p:nvSpPr>
          <p:spPr>
            <a:xfrm>
              <a:off x="5718629" y="1538514"/>
              <a:ext cx="1837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하위내용을 입력하세요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261E69-0CC4-4EA0-8CC1-ECF790B7B591}"/>
              </a:ext>
            </a:extLst>
          </p:cNvPr>
          <p:cNvGrpSpPr/>
          <p:nvPr/>
        </p:nvGrpSpPr>
        <p:grpSpPr>
          <a:xfrm>
            <a:off x="5058285" y="2892426"/>
            <a:ext cx="3033076" cy="696687"/>
            <a:chOff x="4797028" y="1204685"/>
            <a:chExt cx="3033076" cy="69668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01C0B8B-38A0-4802-9E7F-586E83868D60}"/>
                </a:ext>
              </a:extLst>
            </p:cNvPr>
            <p:cNvSpPr/>
            <p:nvPr/>
          </p:nvSpPr>
          <p:spPr>
            <a:xfrm rot="16200000">
              <a:off x="5341262" y="1538514"/>
              <a:ext cx="638628" cy="5805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래픽 47" descr="서류가방">
              <a:extLst>
                <a:ext uri="{FF2B5EF4-FFF2-40B4-BE49-F238E27FC236}">
                  <a16:creationId xmlns:a16="http://schemas.microsoft.com/office/drawing/2014/main" id="{C9BE22AE-DE61-4C71-B24B-43D82726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797028" y="1219200"/>
              <a:ext cx="682172" cy="68217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087227-DD67-4B68-BE8C-A2E65AF20831}"/>
                </a:ext>
              </a:extLst>
            </p:cNvPr>
            <p:cNvSpPr txBox="1"/>
            <p:nvPr/>
          </p:nvSpPr>
          <p:spPr>
            <a:xfrm>
              <a:off x="5718629" y="1204685"/>
              <a:ext cx="2111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텍스트를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4265B-CDD5-4F6A-BBB0-C78AD014FAF0}"/>
                </a:ext>
              </a:extLst>
            </p:cNvPr>
            <p:cNvSpPr txBox="1"/>
            <p:nvPr/>
          </p:nvSpPr>
          <p:spPr>
            <a:xfrm>
              <a:off x="5718629" y="1538514"/>
              <a:ext cx="1837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하위내용을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EB45B34-F1A7-41B7-A609-9373FDC365B8}"/>
              </a:ext>
            </a:extLst>
          </p:cNvPr>
          <p:cNvGrpSpPr/>
          <p:nvPr/>
        </p:nvGrpSpPr>
        <p:grpSpPr>
          <a:xfrm>
            <a:off x="5058285" y="4068083"/>
            <a:ext cx="3033076" cy="696687"/>
            <a:chOff x="4797028" y="1204685"/>
            <a:chExt cx="3033076" cy="69668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BE9B232-3BEF-4DF4-935C-8F1E79DFAF52}"/>
                </a:ext>
              </a:extLst>
            </p:cNvPr>
            <p:cNvSpPr/>
            <p:nvPr/>
          </p:nvSpPr>
          <p:spPr>
            <a:xfrm rot="16200000">
              <a:off x="5341262" y="1538514"/>
              <a:ext cx="638628" cy="5805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래픽 52" descr="VAN">
              <a:extLst>
                <a:ext uri="{FF2B5EF4-FFF2-40B4-BE49-F238E27FC236}">
                  <a16:creationId xmlns:a16="http://schemas.microsoft.com/office/drawing/2014/main" id="{1FE848C0-C587-44B3-B9D9-FFCD85CD3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797028" y="1219200"/>
              <a:ext cx="682172" cy="68217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AE3AD6-2A95-4D2A-ABE2-CF821E9FCD6F}"/>
                </a:ext>
              </a:extLst>
            </p:cNvPr>
            <p:cNvSpPr txBox="1"/>
            <p:nvPr/>
          </p:nvSpPr>
          <p:spPr>
            <a:xfrm>
              <a:off x="5718629" y="1204685"/>
              <a:ext cx="2111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텍스트를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D8EDE89-CB34-4188-AE8A-455CDD13CA5B}"/>
                </a:ext>
              </a:extLst>
            </p:cNvPr>
            <p:cNvSpPr txBox="1"/>
            <p:nvPr/>
          </p:nvSpPr>
          <p:spPr>
            <a:xfrm>
              <a:off x="5718629" y="1538514"/>
              <a:ext cx="1837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하위내용을 입력하세요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27012" y="3056339"/>
            <a:ext cx="3737567" cy="369332"/>
            <a:chOff x="527012" y="2648392"/>
            <a:chExt cx="3737567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C5A8B4-C631-4438-9ADA-ED0139CBD6B0}"/>
                </a:ext>
              </a:extLst>
            </p:cNvPr>
            <p:cNvSpPr txBox="1"/>
            <p:nvPr/>
          </p:nvSpPr>
          <p:spPr>
            <a:xfrm>
              <a:off x="527012" y="2679170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품목을 입력하세요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1A1BF7-2BCD-410D-B5B0-4043F6BCD731}"/>
                </a:ext>
              </a:extLst>
            </p:cNvPr>
            <p:cNvSpPr txBox="1"/>
            <p:nvPr/>
          </p:nvSpPr>
          <p:spPr>
            <a:xfrm>
              <a:off x="3010710" y="2648392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\ 000,000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27012" y="3422341"/>
            <a:ext cx="3737567" cy="369332"/>
            <a:chOff x="527012" y="2648392"/>
            <a:chExt cx="3737567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C5A8B4-C631-4438-9ADA-ED0139CBD6B0}"/>
                </a:ext>
              </a:extLst>
            </p:cNvPr>
            <p:cNvSpPr txBox="1"/>
            <p:nvPr/>
          </p:nvSpPr>
          <p:spPr>
            <a:xfrm>
              <a:off x="527012" y="2679170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품목을 입력하세요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1A1BF7-2BCD-410D-B5B0-4043F6BCD731}"/>
                </a:ext>
              </a:extLst>
            </p:cNvPr>
            <p:cNvSpPr txBox="1"/>
            <p:nvPr/>
          </p:nvSpPr>
          <p:spPr>
            <a:xfrm>
              <a:off x="3010710" y="2648392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\ 000,000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27012" y="3788343"/>
            <a:ext cx="3737567" cy="369332"/>
            <a:chOff x="527012" y="2648392"/>
            <a:chExt cx="3737567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C5A8B4-C631-4438-9ADA-ED0139CBD6B0}"/>
                </a:ext>
              </a:extLst>
            </p:cNvPr>
            <p:cNvSpPr txBox="1"/>
            <p:nvPr/>
          </p:nvSpPr>
          <p:spPr>
            <a:xfrm>
              <a:off x="527012" y="2679170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품목을 입력하세요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1A1BF7-2BCD-410D-B5B0-4043F6BCD731}"/>
                </a:ext>
              </a:extLst>
            </p:cNvPr>
            <p:cNvSpPr txBox="1"/>
            <p:nvPr/>
          </p:nvSpPr>
          <p:spPr>
            <a:xfrm>
              <a:off x="3010710" y="2648392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\ 000,000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27012" y="4154345"/>
            <a:ext cx="3737567" cy="369332"/>
            <a:chOff x="527012" y="2648392"/>
            <a:chExt cx="3737567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C5A8B4-C631-4438-9ADA-ED0139CBD6B0}"/>
                </a:ext>
              </a:extLst>
            </p:cNvPr>
            <p:cNvSpPr txBox="1"/>
            <p:nvPr/>
          </p:nvSpPr>
          <p:spPr>
            <a:xfrm>
              <a:off x="527012" y="2679170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품목을 입력하세요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1A1BF7-2BCD-410D-B5B0-4043F6BCD731}"/>
                </a:ext>
              </a:extLst>
            </p:cNvPr>
            <p:cNvSpPr txBox="1"/>
            <p:nvPr/>
          </p:nvSpPr>
          <p:spPr>
            <a:xfrm>
              <a:off x="3010710" y="2648392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\ 000,000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27012" y="4520347"/>
            <a:ext cx="3737567" cy="369332"/>
            <a:chOff x="527012" y="2648392"/>
            <a:chExt cx="3737567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9C5A8B4-C631-4438-9ADA-ED0139CBD6B0}"/>
                </a:ext>
              </a:extLst>
            </p:cNvPr>
            <p:cNvSpPr txBox="1"/>
            <p:nvPr/>
          </p:nvSpPr>
          <p:spPr>
            <a:xfrm>
              <a:off x="527012" y="2679170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품목을 입력하세요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1A1BF7-2BCD-410D-B5B0-4043F6BCD731}"/>
                </a:ext>
              </a:extLst>
            </p:cNvPr>
            <p:cNvSpPr txBox="1"/>
            <p:nvPr/>
          </p:nvSpPr>
          <p:spPr>
            <a:xfrm>
              <a:off x="3010710" y="2648392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\ 000,000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27012" y="4886352"/>
            <a:ext cx="3737567" cy="369332"/>
            <a:chOff x="527012" y="2648392"/>
            <a:chExt cx="3737567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9C5A8B4-C631-4438-9ADA-ED0139CBD6B0}"/>
                </a:ext>
              </a:extLst>
            </p:cNvPr>
            <p:cNvSpPr txBox="1"/>
            <p:nvPr/>
          </p:nvSpPr>
          <p:spPr>
            <a:xfrm>
              <a:off x="527012" y="2679170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품목을 입력하세요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1A1BF7-2BCD-410D-B5B0-4043F6BCD731}"/>
                </a:ext>
              </a:extLst>
            </p:cNvPr>
            <p:cNvSpPr txBox="1"/>
            <p:nvPr/>
          </p:nvSpPr>
          <p:spPr>
            <a:xfrm>
              <a:off x="3010710" y="2648392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\ 000,000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1DD70DF-73B3-4154-AC17-48A028B7C257}"/>
              </a:ext>
            </a:extLst>
          </p:cNvPr>
          <p:cNvSpPr/>
          <p:nvPr/>
        </p:nvSpPr>
        <p:spPr>
          <a:xfrm>
            <a:off x="4746171" y="5087258"/>
            <a:ext cx="4397829" cy="1001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E66A3C4-F966-4338-BC9F-65D21450C88A}"/>
              </a:ext>
            </a:extLst>
          </p:cNvPr>
          <p:cNvGrpSpPr/>
          <p:nvPr/>
        </p:nvGrpSpPr>
        <p:grpSpPr>
          <a:xfrm>
            <a:off x="5892804" y="5239658"/>
            <a:ext cx="2198557" cy="682172"/>
            <a:chOff x="5631547" y="1204685"/>
            <a:chExt cx="2198557" cy="68217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8BD908E-228F-425A-A1D5-930133B39470}"/>
                </a:ext>
              </a:extLst>
            </p:cNvPr>
            <p:cNvSpPr/>
            <p:nvPr/>
          </p:nvSpPr>
          <p:spPr>
            <a:xfrm rot="16200000">
              <a:off x="5341262" y="1538514"/>
              <a:ext cx="638628" cy="5805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81CE718-A0D7-4F95-949A-33E9AFDE2354}"/>
                </a:ext>
              </a:extLst>
            </p:cNvPr>
            <p:cNvSpPr txBox="1"/>
            <p:nvPr/>
          </p:nvSpPr>
          <p:spPr>
            <a:xfrm>
              <a:off x="5718629" y="1204685"/>
              <a:ext cx="2111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텍스트를 입력하세요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0E4923E-B5D9-41ED-B3CF-C6445F8DEB51}"/>
                </a:ext>
              </a:extLst>
            </p:cNvPr>
            <p:cNvSpPr txBox="1"/>
            <p:nvPr/>
          </p:nvSpPr>
          <p:spPr>
            <a:xfrm>
              <a:off x="5718629" y="1538514"/>
              <a:ext cx="1837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하위내용을 입력하세요</a:t>
              </a:r>
            </a:p>
          </p:txBody>
        </p:sp>
      </p:grpSp>
      <p:pic>
        <p:nvPicPr>
          <p:cNvPr id="9" name="그래픽 8" descr="여행">
            <a:extLst>
              <a:ext uri="{FF2B5EF4-FFF2-40B4-BE49-F238E27FC236}">
                <a16:creationId xmlns:a16="http://schemas.microsoft.com/office/drawing/2014/main" id="{FEE590F7-D0BF-48D5-9E96-F2F0E5E926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1101" y="5210174"/>
            <a:ext cx="7810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17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</TotalTime>
  <Words>443</Words>
  <Application>Microsoft Office PowerPoint</Application>
  <PresentationFormat>화면 슬라이드 쇼(4:3)</PresentationFormat>
  <Paragraphs>142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Calibri Light</vt:lpstr>
      <vt:lpstr>Arial</vt:lpstr>
      <vt:lpstr>08서울남산체 B</vt:lpstr>
      <vt:lpstr>08서울남산체 M</vt:lpstr>
      <vt:lpstr>맑은 고딕</vt:lpstr>
      <vt:lpstr>08서울남산체 L</vt:lpstr>
      <vt:lpstr>08서울남산체 EB</vt:lpstr>
      <vt:lpstr>Calibri</vt:lpstr>
      <vt:lpstr>김포평화제목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ANYPT</dc:creator>
  <cp:lastModifiedBy>anypt</cp:lastModifiedBy>
  <cp:revision>90</cp:revision>
  <dcterms:created xsi:type="dcterms:W3CDTF">2020-05-07T04:33:36Z</dcterms:created>
  <dcterms:modified xsi:type="dcterms:W3CDTF">2020-06-19T01:38:51Z</dcterms:modified>
</cp:coreProperties>
</file>